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8FB38-BF6B-4098-9EA6-1B5A1E1067BD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422FF-DFDC-430B-93DB-51C039B70D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422FF-DFDC-430B-93DB-51C039B70D6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15A5-8CCA-4154-8267-E315D98884E3}" type="datetimeFigureOut">
              <a:rPr lang="en-US" smtClean="0"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7984E-C523-4A27-93A9-906116E5B6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Evaluating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if a=2, b=5, and c=-10, d=1/2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(a-b)(</a:t>
            </a:r>
            <a:r>
              <a:rPr lang="en-US" dirty="0" err="1" smtClean="0"/>
              <a:t>cd-ab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71</a:t>
            </a:r>
          </a:p>
          <a:p>
            <a:pPr>
              <a:buNone/>
            </a:pPr>
            <a:r>
              <a:rPr lang="en-US" dirty="0" smtClean="0"/>
              <a:t>1-42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Page 63</a:t>
            </a:r>
            <a:br>
              <a:rPr lang="en-US" dirty="0" smtClean="0"/>
            </a:br>
            <a:r>
              <a:rPr lang="en-US" dirty="0" smtClean="0"/>
              <a:t>41-58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41) x+5</a:t>
            </a:r>
          </a:p>
          <a:p>
            <a:pPr>
              <a:buNone/>
            </a:pPr>
            <a:r>
              <a:rPr lang="en-US" dirty="0" smtClean="0"/>
              <a:t>42) x+8</a:t>
            </a:r>
          </a:p>
          <a:p>
            <a:pPr>
              <a:buNone/>
            </a:pPr>
            <a:r>
              <a:rPr lang="en-US" dirty="0" smtClean="0"/>
              <a:t>43) x-7</a:t>
            </a:r>
          </a:p>
          <a:p>
            <a:pPr>
              <a:buNone/>
            </a:pPr>
            <a:r>
              <a:rPr lang="en-US" dirty="0" smtClean="0"/>
              <a:t>44) x-10</a:t>
            </a:r>
          </a:p>
          <a:p>
            <a:pPr>
              <a:buNone/>
            </a:pPr>
            <a:r>
              <a:rPr lang="en-US" dirty="0" smtClean="0"/>
              <a:t>45) 9x</a:t>
            </a:r>
          </a:p>
          <a:p>
            <a:pPr>
              <a:buNone/>
            </a:pPr>
            <a:r>
              <a:rPr lang="en-US" dirty="0" smtClean="0"/>
              <a:t>46) 2x</a:t>
            </a:r>
          </a:p>
          <a:p>
            <a:pPr>
              <a:buNone/>
            </a:pPr>
            <a:r>
              <a:rPr lang="en-US" dirty="0" smtClean="0"/>
              <a:t>47) 3x+6</a:t>
            </a:r>
          </a:p>
          <a:p>
            <a:pPr>
              <a:buNone/>
            </a:pPr>
            <a:r>
              <a:rPr lang="en-US" dirty="0" smtClean="0"/>
              <a:t>48) 5x-10</a:t>
            </a:r>
          </a:p>
          <a:p>
            <a:pPr>
              <a:buNone/>
            </a:pPr>
            <a:r>
              <a:rPr lang="en-US" dirty="0" smtClean="0"/>
              <a:t>49) 2(x+5)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50) 3(x-4)</a:t>
            </a:r>
          </a:p>
          <a:p>
            <a:pPr>
              <a:buNone/>
            </a:pPr>
            <a:r>
              <a:rPr lang="en-US" dirty="0" smtClean="0"/>
              <a:t>51) (x+2)(x-2)</a:t>
            </a:r>
          </a:p>
          <a:p>
            <a:pPr>
              <a:buNone/>
            </a:pPr>
            <a:r>
              <a:rPr lang="en-US" dirty="0" smtClean="0"/>
              <a:t>52) (x-5)(x+5)</a:t>
            </a:r>
          </a:p>
          <a:p>
            <a:pPr>
              <a:buNone/>
            </a:pPr>
            <a:r>
              <a:rPr lang="en-US" dirty="0" smtClean="0"/>
              <a:t>53) x/7</a:t>
            </a:r>
          </a:p>
          <a:p>
            <a:pPr>
              <a:buNone/>
            </a:pPr>
            <a:r>
              <a:rPr lang="en-US" dirty="0" smtClean="0"/>
              <a:t>54) x/3</a:t>
            </a:r>
          </a:p>
          <a:p>
            <a:pPr>
              <a:buNone/>
            </a:pPr>
            <a:r>
              <a:rPr lang="en-US" dirty="0" smtClean="0"/>
              <a:t>55) (x+5)/8</a:t>
            </a:r>
          </a:p>
          <a:p>
            <a:pPr>
              <a:buNone/>
            </a:pPr>
            <a:r>
              <a:rPr lang="en-US" dirty="0" smtClean="0"/>
              <a:t>56) (x-7)/3</a:t>
            </a:r>
          </a:p>
          <a:p>
            <a:pPr>
              <a:buNone/>
            </a:pPr>
            <a:r>
              <a:rPr lang="en-US" dirty="0" smtClean="0"/>
              <a:t>57) (x+6)/(x-6)</a:t>
            </a:r>
          </a:p>
          <a:p>
            <a:pPr>
              <a:buNone/>
            </a:pPr>
            <a:r>
              <a:rPr lang="en-US" dirty="0" smtClean="0"/>
              <a:t>58) (x-3)/(x+3)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Evaluate algebraic expressions given a value for the variable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in group discussion</a:t>
            </a:r>
          </a:p>
          <a:p>
            <a:r>
              <a:rPr lang="en-US" dirty="0" smtClean="0"/>
              <a:t>Practice individually,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evaluate?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Evaluating is solving for a specific value.</a:t>
            </a:r>
            <a:endParaRPr lang="en-US" dirty="0" smtClean="0"/>
          </a:p>
          <a:p>
            <a:r>
              <a:rPr lang="en-US" dirty="0" smtClean="0"/>
              <a:t>For an expression, you can evaluate for specific values for each variable.</a:t>
            </a:r>
          </a:p>
          <a:p>
            <a:r>
              <a:rPr lang="en-US" dirty="0" smtClean="0"/>
              <a:t>This is different than solving – solving implies that there are limited possible values.</a:t>
            </a:r>
          </a:p>
          <a:p>
            <a:r>
              <a:rPr lang="en-US" dirty="0" smtClean="0"/>
              <a:t>We’ll get into solving a bit later.</a:t>
            </a:r>
          </a:p>
        </p:txBody>
      </p:sp>
      <p:sp>
        <p:nvSpPr>
          <p:cNvPr id="4" name="SMARTPenAnnotation2132"/>
          <p:cNvSpPr/>
          <p:nvPr/>
        </p:nvSpPr>
        <p:spPr>
          <a:xfrm>
            <a:off x="4340542" y="3746182"/>
            <a:ext cx="1020129" cy="25718"/>
          </a:xfrm>
          <a:custGeom>
            <a:avLst/>
            <a:gdLst/>
            <a:ahLst/>
            <a:cxnLst/>
            <a:rect l="0" t="0" r="0" b="0"/>
            <a:pathLst>
              <a:path w="1020129" h="25718">
                <a:moveTo>
                  <a:pt x="0" y="0"/>
                </a:moveTo>
                <a:lnTo>
                  <a:pt x="15849" y="0"/>
                </a:lnTo>
                <a:lnTo>
                  <a:pt x="17233" y="953"/>
                </a:lnTo>
                <a:lnTo>
                  <a:pt x="19109" y="2540"/>
                </a:lnTo>
                <a:lnTo>
                  <a:pt x="21312" y="4551"/>
                </a:lnTo>
                <a:lnTo>
                  <a:pt x="23733" y="5892"/>
                </a:lnTo>
                <a:lnTo>
                  <a:pt x="26299" y="6785"/>
                </a:lnTo>
                <a:lnTo>
                  <a:pt x="28963" y="7381"/>
                </a:lnTo>
                <a:lnTo>
                  <a:pt x="34463" y="8043"/>
                </a:lnTo>
                <a:lnTo>
                  <a:pt x="63048" y="8552"/>
                </a:lnTo>
                <a:lnTo>
                  <a:pt x="402939" y="8572"/>
                </a:lnTo>
                <a:lnTo>
                  <a:pt x="412454" y="7620"/>
                </a:lnTo>
                <a:lnTo>
                  <a:pt x="422607" y="6033"/>
                </a:lnTo>
                <a:lnTo>
                  <a:pt x="433185" y="4022"/>
                </a:lnTo>
                <a:lnTo>
                  <a:pt x="443095" y="2681"/>
                </a:lnTo>
                <a:lnTo>
                  <a:pt x="452560" y="1788"/>
                </a:lnTo>
                <a:lnTo>
                  <a:pt x="461726" y="1192"/>
                </a:lnTo>
                <a:lnTo>
                  <a:pt x="482072" y="530"/>
                </a:lnTo>
                <a:lnTo>
                  <a:pt x="531583" y="70"/>
                </a:lnTo>
                <a:lnTo>
                  <a:pt x="865353" y="0"/>
                </a:lnTo>
                <a:lnTo>
                  <a:pt x="874082" y="953"/>
                </a:lnTo>
                <a:lnTo>
                  <a:pt x="882759" y="2540"/>
                </a:lnTo>
                <a:lnTo>
                  <a:pt x="891401" y="4551"/>
                </a:lnTo>
                <a:lnTo>
                  <a:pt x="899067" y="5892"/>
                </a:lnTo>
                <a:lnTo>
                  <a:pt x="906083" y="6785"/>
                </a:lnTo>
                <a:lnTo>
                  <a:pt x="912666" y="7381"/>
                </a:lnTo>
                <a:lnTo>
                  <a:pt x="927599" y="8043"/>
                </a:lnTo>
                <a:lnTo>
                  <a:pt x="955918" y="8468"/>
                </a:lnTo>
                <a:lnTo>
                  <a:pt x="962082" y="9455"/>
                </a:lnTo>
                <a:lnTo>
                  <a:pt x="968095" y="11066"/>
                </a:lnTo>
                <a:lnTo>
                  <a:pt x="974009" y="13092"/>
                </a:lnTo>
                <a:lnTo>
                  <a:pt x="978905" y="14443"/>
                </a:lnTo>
                <a:lnTo>
                  <a:pt x="983121" y="15344"/>
                </a:lnTo>
                <a:lnTo>
                  <a:pt x="986883" y="15944"/>
                </a:lnTo>
                <a:lnTo>
                  <a:pt x="993605" y="16611"/>
                </a:lnTo>
                <a:lnTo>
                  <a:pt x="1005681" y="17040"/>
                </a:lnTo>
                <a:lnTo>
                  <a:pt x="1007639" y="18027"/>
                </a:lnTo>
                <a:lnTo>
                  <a:pt x="1008945" y="19638"/>
                </a:lnTo>
                <a:lnTo>
                  <a:pt x="1009815" y="21665"/>
                </a:lnTo>
                <a:lnTo>
                  <a:pt x="1011347" y="23016"/>
                </a:lnTo>
                <a:lnTo>
                  <a:pt x="1013321" y="23916"/>
                </a:lnTo>
                <a:lnTo>
                  <a:pt x="1020112" y="25714"/>
                </a:lnTo>
                <a:lnTo>
                  <a:pt x="1020124" y="25717"/>
                </a:lnTo>
                <a:lnTo>
                  <a:pt x="1020128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for Evaluating Algebraic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Replace each variable with the given number value</a:t>
            </a:r>
          </a:p>
          <a:p>
            <a:pPr marL="514350" indent="-514350">
              <a:buAutoNum type="arabicParenR"/>
            </a:pPr>
            <a:r>
              <a:rPr lang="en-US" dirty="0" smtClean="0"/>
              <a:t>Do the necessary arithmetic operation, following the rules for order of operations</a:t>
            </a:r>
          </a:p>
        </p:txBody>
      </p:sp>
      <p:sp>
        <p:nvSpPr>
          <p:cNvPr id="4" name="SMARTPenAnnotation2131"/>
          <p:cNvSpPr/>
          <p:nvPr/>
        </p:nvSpPr>
        <p:spPr>
          <a:xfrm>
            <a:off x="4786312" y="3669029"/>
            <a:ext cx="3128929" cy="42864"/>
          </a:xfrm>
          <a:custGeom>
            <a:avLst/>
            <a:gdLst/>
            <a:ahLst/>
            <a:cxnLst/>
            <a:rect l="0" t="0" r="0" b="0"/>
            <a:pathLst>
              <a:path w="3128929" h="42864">
                <a:moveTo>
                  <a:pt x="0" y="0"/>
                </a:moveTo>
                <a:lnTo>
                  <a:pt x="8219" y="0"/>
                </a:lnTo>
                <a:lnTo>
                  <a:pt x="9290" y="953"/>
                </a:lnTo>
                <a:lnTo>
                  <a:pt x="15922" y="7381"/>
                </a:lnTo>
                <a:lnTo>
                  <a:pt x="19141" y="8044"/>
                </a:lnTo>
                <a:lnTo>
                  <a:pt x="111619" y="8573"/>
                </a:lnTo>
                <a:lnTo>
                  <a:pt x="295988" y="8573"/>
                </a:lnTo>
                <a:lnTo>
                  <a:pt x="302101" y="9525"/>
                </a:lnTo>
                <a:lnTo>
                  <a:pt x="308080" y="11113"/>
                </a:lnTo>
                <a:lnTo>
                  <a:pt x="313972" y="13124"/>
                </a:lnTo>
                <a:lnTo>
                  <a:pt x="319805" y="14465"/>
                </a:lnTo>
                <a:lnTo>
                  <a:pt x="325598" y="15358"/>
                </a:lnTo>
                <a:lnTo>
                  <a:pt x="345394" y="16616"/>
                </a:lnTo>
                <a:lnTo>
                  <a:pt x="373132" y="17041"/>
                </a:lnTo>
                <a:lnTo>
                  <a:pt x="380200" y="18028"/>
                </a:lnTo>
                <a:lnTo>
                  <a:pt x="387769" y="19639"/>
                </a:lnTo>
                <a:lnTo>
                  <a:pt x="395673" y="21665"/>
                </a:lnTo>
                <a:lnTo>
                  <a:pt x="402847" y="23016"/>
                </a:lnTo>
                <a:lnTo>
                  <a:pt x="409535" y="23917"/>
                </a:lnTo>
                <a:lnTo>
                  <a:pt x="430589" y="25185"/>
                </a:lnTo>
                <a:lnTo>
                  <a:pt x="481366" y="25687"/>
                </a:lnTo>
                <a:lnTo>
                  <a:pt x="489504" y="26650"/>
                </a:lnTo>
                <a:lnTo>
                  <a:pt x="497786" y="28244"/>
                </a:lnTo>
                <a:lnTo>
                  <a:pt x="506165" y="30260"/>
                </a:lnTo>
                <a:lnTo>
                  <a:pt x="513656" y="31603"/>
                </a:lnTo>
                <a:lnTo>
                  <a:pt x="520555" y="32499"/>
                </a:lnTo>
                <a:lnTo>
                  <a:pt x="541906" y="33760"/>
                </a:lnTo>
                <a:lnTo>
                  <a:pt x="639154" y="34287"/>
                </a:lnTo>
                <a:lnTo>
                  <a:pt x="763313" y="34291"/>
                </a:lnTo>
                <a:lnTo>
                  <a:pt x="771765" y="33338"/>
                </a:lnTo>
                <a:lnTo>
                  <a:pt x="780257" y="31750"/>
                </a:lnTo>
                <a:lnTo>
                  <a:pt x="788777" y="29740"/>
                </a:lnTo>
                <a:lnTo>
                  <a:pt x="797314" y="28399"/>
                </a:lnTo>
                <a:lnTo>
                  <a:pt x="805862" y="27505"/>
                </a:lnTo>
                <a:lnTo>
                  <a:pt x="831547" y="26248"/>
                </a:lnTo>
                <a:lnTo>
                  <a:pt x="898922" y="25749"/>
                </a:lnTo>
                <a:lnTo>
                  <a:pt x="907891" y="24786"/>
                </a:lnTo>
                <a:lnTo>
                  <a:pt x="916729" y="23192"/>
                </a:lnTo>
                <a:lnTo>
                  <a:pt x="925477" y="21177"/>
                </a:lnTo>
                <a:lnTo>
                  <a:pt x="935120" y="19833"/>
                </a:lnTo>
                <a:lnTo>
                  <a:pt x="945358" y="18937"/>
                </a:lnTo>
                <a:lnTo>
                  <a:pt x="975431" y="17676"/>
                </a:lnTo>
                <a:lnTo>
                  <a:pt x="1070339" y="17155"/>
                </a:lnTo>
                <a:lnTo>
                  <a:pt x="1080272" y="16199"/>
                </a:lnTo>
                <a:lnTo>
                  <a:pt x="1090704" y="14610"/>
                </a:lnTo>
                <a:lnTo>
                  <a:pt x="1101468" y="12597"/>
                </a:lnTo>
                <a:lnTo>
                  <a:pt x="1112455" y="11256"/>
                </a:lnTo>
                <a:lnTo>
                  <a:pt x="1123589" y="10362"/>
                </a:lnTo>
                <a:lnTo>
                  <a:pt x="1154923" y="9103"/>
                </a:lnTo>
                <a:lnTo>
                  <a:pt x="1244962" y="8587"/>
                </a:lnTo>
                <a:lnTo>
                  <a:pt x="1265786" y="7627"/>
                </a:lnTo>
                <a:lnTo>
                  <a:pt x="1275340" y="6037"/>
                </a:lnTo>
                <a:lnTo>
                  <a:pt x="1284567" y="4025"/>
                </a:lnTo>
                <a:lnTo>
                  <a:pt x="1294528" y="2684"/>
                </a:lnTo>
                <a:lnTo>
                  <a:pt x="1304979" y="1789"/>
                </a:lnTo>
                <a:lnTo>
                  <a:pt x="1337890" y="531"/>
                </a:lnTo>
                <a:lnTo>
                  <a:pt x="1429612" y="14"/>
                </a:lnTo>
                <a:lnTo>
                  <a:pt x="1691674" y="0"/>
                </a:lnTo>
                <a:lnTo>
                  <a:pt x="1703093" y="953"/>
                </a:lnTo>
                <a:lnTo>
                  <a:pt x="1714515" y="2541"/>
                </a:lnTo>
                <a:lnTo>
                  <a:pt x="1725940" y="4552"/>
                </a:lnTo>
                <a:lnTo>
                  <a:pt x="1737367" y="5892"/>
                </a:lnTo>
                <a:lnTo>
                  <a:pt x="1748795" y="6786"/>
                </a:lnTo>
                <a:lnTo>
                  <a:pt x="1780542" y="8044"/>
                </a:lnTo>
                <a:lnTo>
                  <a:pt x="1877534" y="8560"/>
                </a:lnTo>
                <a:lnTo>
                  <a:pt x="1934548" y="9524"/>
                </a:lnTo>
                <a:lnTo>
                  <a:pt x="1945972" y="11112"/>
                </a:lnTo>
                <a:lnTo>
                  <a:pt x="1957397" y="13123"/>
                </a:lnTo>
                <a:lnTo>
                  <a:pt x="1968824" y="14464"/>
                </a:lnTo>
                <a:lnTo>
                  <a:pt x="1980252" y="15358"/>
                </a:lnTo>
                <a:lnTo>
                  <a:pt x="2014539" y="16616"/>
                </a:lnTo>
                <a:lnTo>
                  <a:pt x="2110622" y="17132"/>
                </a:lnTo>
                <a:lnTo>
                  <a:pt x="2132489" y="18092"/>
                </a:lnTo>
                <a:lnTo>
                  <a:pt x="2143655" y="19682"/>
                </a:lnTo>
                <a:lnTo>
                  <a:pt x="2154909" y="21694"/>
                </a:lnTo>
                <a:lnTo>
                  <a:pt x="2166220" y="23035"/>
                </a:lnTo>
                <a:lnTo>
                  <a:pt x="2177572" y="23930"/>
                </a:lnTo>
                <a:lnTo>
                  <a:pt x="2211752" y="25188"/>
                </a:lnTo>
                <a:lnTo>
                  <a:pt x="2301260" y="25697"/>
                </a:lnTo>
                <a:lnTo>
                  <a:pt x="2450140" y="25718"/>
                </a:lnTo>
                <a:lnTo>
                  <a:pt x="2460196" y="26671"/>
                </a:lnTo>
                <a:lnTo>
                  <a:pt x="2470711" y="28258"/>
                </a:lnTo>
                <a:lnTo>
                  <a:pt x="2481531" y="30269"/>
                </a:lnTo>
                <a:lnTo>
                  <a:pt x="2492554" y="31610"/>
                </a:lnTo>
                <a:lnTo>
                  <a:pt x="2503712" y="32503"/>
                </a:lnTo>
                <a:lnTo>
                  <a:pt x="2537620" y="33761"/>
                </a:lnTo>
                <a:lnTo>
                  <a:pt x="2628906" y="34270"/>
                </a:lnTo>
                <a:lnTo>
                  <a:pt x="2799069" y="34291"/>
                </a:lnTo>
                <a:lnTo>
                  <a:pt x="2809021" y="35243"/>
                </a:lnTo>
                <a:lnTo>
                  <a:pt x="2818513" y="36831"/>
                </a:lnTo>
                <a:lnTo>
                  <a:pt x="2827699" y="38841"/>
                </a:lnTo>
                <a:lnTo>
                  <a:pt x="2837632" y="40182"/>
                </a:lnTo>
                <a:lnTo>
                  <a:pt x="2848065" y="41076"/>
                </a:lnTo>
                <a:lnTo>
                  <a:pt x="2878412" y="42333"/>
                </a:lnTo>
                <a:lnTo>
                  <a:pt x="2973432" y="42854"/>
                </a:lnTo>
                <a:lnTo>
                  <a:pt x="3128928" y="42863"/>
                </a:lnTo>
                <a:lnTo>
                  <a:pt x="312039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Parentheses</a:t>
            </a:r>
          </a:p>
          <a:p>
            <a:pPr>
              <a:buNone/>
            </a:pPr>
            <a:r>
              <a:rPr lang="en-US" dirty="0" smtClean="0"/>
              <a:t>Exponents</a:t>
            </a:r>
          </a:p>
          <a:p>
            <a:pPr>
              <a:buNone/>
            </a:pPr>
            <a:r>
              <a:rPr lang="en-US" dirty="0" smtClean="0"/>
              <a:t>Addition/Subtraction – left to right</a:t>
            </a:r>
          </a:p>
          <a:p>
            <a:pPr>
              <a:buNone/>
            </a:pPr>
            <a:r>
              <a:rPr lang="en-US" dirty="0" smtClean="0"/>
              <a:t>Multiplication/Division – left to right</a:t>
            </a:r>
            <a:endParaRPr lang="en-US" dirty="0"/>
          </a:p>
        </p:txBody>
      </p:sp>
      <p:sp>
        <p:nvSpPr>
          <p:cNvPr id="4" name="SMARTPenAnnotation2114"/>
          <p:cNvSpPr/>
          <p:nvPr/>
        </p:nvSpPr>
        <p:spPr>
          <a:xfrm>
            <a:off x="6603682" y="3128962"/>
            <a:ext cx="373555" cy="548523"/>
          </a:xfrm>
          <a:custGeom>
            <a:avLst/>
            <a:gdLst/>
            <a:ahLst/>
            <a:cxnLst/>
            <a:rect l="0" t="0" r="0" b="0"/>
            <a:pathLst>
              <a:path w="373555" h="548523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1" y="1787"/>
                </a:lnTo>
                <a:lnTo>
                  <a:pt x="7381" y="353"/>
                </a:lnTo>
                <a:lnTo>
                  <a:pt x="17234" y="21"/>
                </a:lnTo>
                <a:lnTo>
                  <a:pt x="37535" y="0"/>
                </a:lnTo>
                <a:lnTo>
                  <a:pt x="40263" y="953"/>
                </a:lnTo>
                <a:lnTo>
                  <a:pt x="45835" y="4551"/>
                </a:lnTo>
                <a:lnTo>
                  <a:pt x="54026" y="6785"/>
                </a:lnTo>
                <a:lnTo>
                  <a:pt x="63064" y="7778"/>
                </a:lnTo>
                <a:lnTo>
                  <a:pt x="70256" y="8220"/>
                </a:lnTo>
                <a:lnTo>
                  <a:pt x="73507" y="9290"/>
                </a:lnTo>
                <a:lnTo>
                  <a:pt x="79660" y="13019"/>
                </a:lnTo>
                <a:lnTo>
                  <a:pt x="88109" y="15311"/>
                </a:lnTo>
                <a:lnTo>
                  <a:pt x="98215" y="17283"/>
                </a:lnTo>
                <a:lnTo>
                  <a:pt x="109056" y="21334"/>
                </a:lnTo>
                <a:lnTo>
                  <a:pt x="120224" y="26309"/>
                </a:lnTo>
                <a:lnTo>
                  <a:pt x="131538" y="30743"/>
                </a:lnTo>
                <a:lnTo>
                  <a:pt x="149570" y="34192"/>
                </a:lnTo>
                <a:lnTo>
                  <a:pt x="156864" y="36129"/>
                </a:lnTo>
                <a:lnTo>
                  <a:pt x="164583" y="38374"/>
                </a:lnTo>
                <a:lnTo>
                  <a:pt x="171635" y="40823"/>
                </a:lnTo>
                <a:lnTo>
                  <a:pt x="178241" y="43407"/>
                </a:lnTo>
                <a:lnTo>
                  <a:pt x="184550" y="46083"/>
                </a:lnTo>
                <a:lnTo>
                  <a:pt x="196640" y="51597"/>
                </a:lnTo>
                <a:lnTo>
                  <a:pt x="219923" y="62897"/>
                </a:lnTo>
                <a:lnTo>
                  <a:pt x="271460" y="88583"/>
                </a:lnTo>
                <a:lnTo>
                  <a:pt x="282892" y="96838"/>
                </a:lnTo>
                <a:lnTo>
                  <a:pt x="294322" y="105904"/>
                </a:lnTo>
                <a:lnTo>
                  <a:pt x="305752" y="113108"/>
                </a:lnTo>
                <a:lnTo>
                  <a:pt x="314643" y="122025"/>
                </a:lnTo>
                <a:lnTo>
                  <a:pt x="318347" y="127070"/>
                </a:lnTo>
                <a:lnTo>
                  <a:pt x="327542" y="135216"/>
                </a:lnTo>
                <a:lnTo>
                  <a:pt x="332662" y="138721"/>
                </a:lnTo>
                <a:lnTo>
                  <a:pt x="340890" y="147696"/>
                </a:lnTo>
                <a:lnTo>
                  <a:pt x="350877" y="163459"/>
                </a:lnTo>
                <a:lnTo>
                  <a:pt x="359868" y="180195"/>
                </a:lnTo>
                <a:lnTo>
                  <a:pt x="364729" y="190577"/>
                </a:lnTo>
                <a:lnTo>
                  <a:pt x="366889" y="198366"/>
                </a:lnTo>
                <a:lnTo>
                  <a:pt x="368105" y="212657"/>
                </a:lnTo>
                <a:lnTo>
                  <a:pt x="368466" y="228956"/>
                </a:lnTo>
                <a:lnTo>
                  <a:pt x="368604" y="267472"/>
                </a:lnTo>
                <a:lnTo>
                  <a:pt x="371151" y="281119"/>
                </a:lnTo>
                <a:lnTo>
                  <a:pt x="373165" y="287425"/>
                </a:lnTo>
                <a:lnTo>
                  <a:pt x="373554" y="293534"/>
                </a:lnTo>
                <a:lnTo>
                  <a:pt x="371447" y="305402"/>
                </a:lnTo>
                <a:lnTo>
                  <a:pt x="367335" y="317027"/>
                </a:lnTo>
                <a:lnTo>
                  <a:pt x="364905" y="322794"/>
                </a:lnTo>
                <a:lnTo>
                  <a:pt x="357125" y="334282"/>
                </a:lnTo>
                <a:lnTo>
                  <a:pt x="348270" y="345737"/>
                </a:lnTo>
                <a:lnTo>
                  <a:pt x="341159" y="357178"/>
                </a:lnTo>
                <a:lnTo>
                  <a:pt x="334824" y="368614"/>
                </a:lnTo>
                <a:lnTo>
                  <a:pt x="325902" y="385761"/>
                </a:lnTo>
                <a:lnTo>
                  <a:pt x="319153" y="398145"/>
                </a:lnTo>
                <a:lnTo>
                  <a:pt x="309803" y="413173"/>
                </a:lnTo>
                <a:lnTo>
                  <a:pt x="299298" y="424297"/>
                </a:lnTo>
                <a:lnTo>
                  <a:pt x="289232" y="433369"/>
                </a:lnTo>
                <a:lnTo>
                  <a:pt x="281583" y="443751"/>
                </a:lnTo>
                <a:lnTo>
                  <a:pt x="275008" y="457255"/>
                </a:lnTo>
                <a:lnTo>
                  <a:pt x="271921" y="464857"/>
                </a:lnTo>
                <a:lnTo>
                  <a:pt x="267958" y="470877"/>
                </a:lnTo>
                <a:lnTo>
                  <a:pt x="254232" y="484853"/>
                </a:lnTo>
                <a:lnTo>
                  <a:pt x="243709" y="499683"/>
                </a:lnTo>
                <a:lnTo>
                  <a:pt x="234558" y="510534"/>
                </a:lnTo>
                <a:lnTo>
                  <a:pt x="222933" y="522733"/>
                </a:lnTo>
                <a:lnTo>
                  <a:pt x="211464" y="534315"/>
                </a:lnTo>
                <a:lnTo>
                  <a:pt x="208604" y="536233"/>
                </a:lnTo>
                <a:lnTo>
                  <a:pt x="202885" y="538363"/>
                </a:lnTo>
                <a:lnTo>
                  <a:pt x="200979" y="539884"/>
                </a:lnTo>
                <a:lnTo>
                  <a:pt x="199708" y="541850"/>
                </a:lnTo>
                <a:lnTo>
                  <a:pt x="197316" y="548243"/>
                </a:lnTo>
                <a:lnTo>
                  <a:pt x="192661" y="548522"/>
                </a:lnTo>
                <a:lnTo>
                  <a:pt x="191306" y="547609"/>
                </a:lnTo>
                <a:lnTo>
                  <a:pt x="190402" y="546048"/>
                </a:lnTo>
                <a:lnTo>
                  <a:pt x="188595" y="5400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15"/>
          <p:cNvSpPr/>
          <p:nvPr/>
        </p:nvSpPr>
        <p:spPr>
          <a:xfrm>
            <a:off x="6573028" y="3052173"/>
            <a:ext cx="279257" cy="179626"/>
          </a:xfrm>
          <a:custGeom>
            <a:avLst/>
            <a:gdLst/>
            <a:ahLst/>
            <a:cxnLst/>
            <a:rect l="0" t="0" r="0" b="0"/>
            <a:pathLst>
              <a:path w="279257" h="179626">
                <a:moveTo>
                  <a:pt x="47799" y="93934"/>
                </a:moveTo>
                <a:lnTo>
                  <a:pt x="47799" y="122627"/>
                </a:lnTo>
                <a:lnTo>
                  <a:pt x="48752" y="125445"/>
                </a:lnTo>
                <a:lnTo>
                  <a:pt x="50339" y="128276"/>
                </a:lnTo>
                <a:lnTo>
                  <a:pt x="52350" y="131116"/>
                </a:lnTo>
                <a:lnTo>
                  <a:pt x="53690" y="133962"/>
                </a:lnTo>
                <a:lnTo>
                  <a:pt x="54584" y="136812"/>
                </a:lnTo>
                <a:lnTo>
                  <a:pt x="55180" y="139664"/>
                </a:lnTo>
                <a:lnTo>
                  <a:pt x="55577" y="142519"/>
                </a:lnTo>
                <a:lnTo>
                  <a:pt x="55842" y="145374"/>
                </a:lnTo>
                <a:lnTo>
                  <a:pt x="56018" y="148230"/>
                </a:lnTo>
                <a:lnTo>
                  <a:pt x="56215" y="153943"/>
                </a:lnTo>
                <a:lnTo>
                  <a:pt x="56351" y="162338"/>
                </a:lnTo>
                <a:lnTo>
                  <a:pt x="56372" y="179625"/>
                </a:lnTo>
                <a:lnTo>
                  <a:pt x="56372" y="172275"/>
                </a:lnTo>
                <a:lnTo>
                  <a:pt x="51821" y="166888"/>
                </a:lnTo>
                <a:lnTo>
                  <a:pt x="49528" y="165430"/>
                </a:lnTo>
                <a:lnTo>
                  <a:pt x="44440" y="163810"/>
                </a:lnTo>
                <a:lnTo>
                  <a:pt x="42703" y="162426"/>
                </a:lnTo>
                <a:lnTo>
                  <a:pt x="41544" y="160550"/>
                </a:lnTo>
                <a:lnTo>
                  <a:pt x="40771" y="158347"/>
                </a:lnTo>
                <a:lnTo>
                  <a:pt x="37373" y="153360"/>
                </a:lnTo>
                <a:lnTo>
                  <a:pt x="35133" y="150696"/>
                </a:lnTo>
                <a:lnTo>
                  <a:pt x="33640" y="147968"/>
                </a:lnTo>
                <a:lnTo>
                  <a:pt x="31982" y="142397"/>
                </a:lnTo>
                <a:lnTo>
                  <a:pt x="30586" y="139577"/>
                </a:lnTo>
                <a:lnTo>
                  <a:pt x="28704" y="136746"/>
                </a:lnTo>
                <a:lnTo>
                  <a:pt x="26497" y="133905"/>
                </a:lnTo>
                <a:lnTo>
                  <a:pt x="25025" y="130106"/>
                </a:lnTo>
                <a:lnTo>
                  <a:pt x="24043" y="125669"/>
                </a:lnTo>
                <a:lnTo>
                  <a:pt x="23390" y="120806"/>
                </a:lnTo>
                <a:lnTo>
                  <a:pt x="22001" y="116611"/>
                </a:lnTo>
                <a:lnTo>
                  <a:pt x="20123" y="112862"/>
                </a:lnTo>
                <a:lnTo>
                  <a:pt x="17918" y="109410"/>
                </a:lnTo>
                <a:lnTo>
                  <a:pt x="16448" y="106157"/>
                </a:lnTo>
                <a:lnTo>
                  <a:pt x="15469" y="103035"/>
                </a:lnTo>
                <a:lnTo>
                  <a:pt x="14815" y="100001"/>
                </a:lnTo>
                <a:lnTo>
                  <a:pt x="14380" y="97026"/>
                </a:lnTo>
                <a:lnTo>
                  <a:pt x="14090" y="94091"/>
                </a:lnTo>
                <a:lnTo>
                  <a:pt x="13897" y="91181"/>
                </a:lnTo>
                <a:lnTo>
                  <a:pt x="12814" y="88289"/>
                </a:lnTo>
                <a:lnTo>
                  <a:pt x="11142" y="85408"/>
                </a:lnTo>
                <a:lnTo>
                  <a:pt x="9073" y="82535"/>
                </a:lnTo>
                <a:lnTo>
                  <a:pt x="7695" y="79667"/>
                </a:lnTo>
                <a:lnTo>
                  <a:pt x="6775" y="76803"/>
                </a:lnTo>
                <a:lnTo>
                  <a:pt x="6162" y="73941"/>
                </a:lnTo>
                <a:lnTo>
                  <a:pt x="5754" y="71080"/>
                </a:lnTo>
                <a:lnTo>
                  <a:pt x="5481" y="68221"/>
                </a:lnTo>
                <a:lnTo>
                  <a:pt x="5299" y="65362"/>
                </a:lnTo>
                <a:lnTo>
                  <a:pt x="5098" y="59645"/>
                </a:lnTo>
                <a:lnTo>
                  <a:pt x="4946" y="44193"/>
                </a:lnTo>
                <a:lnTo>
                  <a:pt x="2401" y="40712"/>
                </a:lnTo>
                <a:lnTo>
                  <a:pt x="389" y="38450"/>
                </a:lnTo>
                <a:lnTo>
                  <a:pt x="0" y="36942"/>
                </a:lnTo>
                <a:lnTo>
                  <a:pt x="693" y="35937"/>
                </a:lnTo>
                <a:lnTo>
                  <a:pt x="4098" y="34324"/>
                </a:lnTo>
                <a:lnTo>
                  <a:pt x="11615" y="34005"/>
                </a:lnTo>
                <a:lnTo>
                  <a:pt x="75362" y="33927"/>
                </a:lnTo>
                <a:lnTo>
                  <a:pt x="82367" y="32974"/>
                </a:lnTo>
                <a:lnTo>
                  <a:pt x="88942" y="31387"/>
                </a:lnTo>
                <a:lnTo>
                  <a:pt x="95230" y="29376"/>
                </a:lnTo>
                <a:lnTo>
                  <a:pt x="102280" y="28035"/>
                </a:lnTo>
                <a:lnTo>
                  <a:pt x="109837" y="27142"/>
                </a:lnTo>
                <a:lnTo>
                  <a:pt x="117733" y="26546"/>
                </a:lnTo>
                <a:lnTo>
                  <a:pt x="125854" y="25196"/>
                </a:lnTo>
                <a:lnTo>
                  <a:pt x="134126" y="23344"/>
                </a:lnTo>
                <a:lnTo>
                  <a:pt x="142498" y="21156"/>
                </a:lnTo>
                <a:lnTo>
                  <a:pt x="150936" y="19698"/>
                </a:lnTo>
                <a:lnTo>
                  <a:pt x="159420" y="18726"/>
                </a:lnTo>
                <a:lnTo>
                  <a:pt x="167934" y="18078"/>
                </a:lnTo>
                <a:lnTo>
                  <a:pt x="176466" y="16693"/>
                </a:lnTo>
                <a:lnTo>
                  <a:pt x="185012" y="14818"/>
                </a:lnTo>
                <a:lnTo>
                  <a:pt x="193567" y="12615"/>
                </a:lnTo>
                <a:lnTo>
                  <a:pt x="201175" y="11146"/>
                </a:lnTo>
                <a:lnTo>
                  <a:pt x="208152" y="10167"/>
                </a:lnTo>
                <a:lnTo>
                  <a:pt x="214709" y="9514"/>
                </a:lnTo>
                <a:lnTo>
                  <a:pt x="220985" y="9079"/>
                </a:lnTo>
                <a:lnTo>
                  <a:pt x="227073" y="8789"/>
                </a:lnTo>
                <a:lnTo>
                  <a:pt x="233038" y="8596"/>
                </a:lnTo>
                <a:lnTo>
                  <a:pt x="237967" y="7515"/>
                </a:lnTo>
                <a:lnTo>
                  <a:pt x="245983" y="3773"/>
                </a:lnTo>
                <a:lnTo>
                  <a:pt x="250406" y="2394"/>
                </a:lnTo>
                <a:lnTo>
                  <a:pt x="255261" y="1475"/>
                </a:lnTo>
                <a:lnTo>
                  <a:pt x="267637" y="0"/>
                </a:lnTo>
                <a:lnTo>
                  <a:pt x="269606" y="831"/>
                </a:lnTo>
                <a:lnTo>
                  <a:pt x="275974" y="5600"/>
                </a:lnTo>
                <a:lnTo>
                  <a:pt x="279256" y="8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16"/>
          <p:cNvSpPr/>
          <p:nvPr/>
        </p:nvSpPr>
        <p:spPr>
          <a:xfrm>
            <a:off x="6655120" y="3600450"/>
            <a:ext cx="317181" cy="154295"/>
          </a:xfrm>
          <a:custGeom>
            <a:avLst/>
            <a:gdLst/>
            <a:ahLst/>
            <a:cxnLst/>
            <a:rect l="0" t="0" r="0" b="0"/>
            <a:pathLst>
              <a:path w="317181" h="154295">
                <a:moveTo>
                  <a:pt x="34287" y="0"/>
                </a:moveTo>
                <a:lnTo>
                  <a:pt x="34287" y="20399"/>
                </a:lnTo>
                <a:lnTo>
                  <a:pt x="33335" y="23124"/>
                </a:lnTo>
                <a:lnTo>
                  <a:pt x="31747" y="25894"/>
                </a:lnTo>
                <a:lnTo>
                  <a:pt x="29737" y="28692"/>
                </a:lnTo>
                <a:lnTo>
                  <a:pt x="28396" y="31510"/>
                </a:lnTo>
                <a:lnTo>
                  <a:pt x="27502" y="34342"/>
                </a:lnTo>
                <a:lnTo>
                  <a:pt x="26906" y="37182"/>
                </a:lnTo>
                <a:lnTo>
                  <a:pt x="25556" y="40980"/>
                </a:lnTo>
                <a:lnTo>
                  <a:pt x="23704" y="45418"/>
                </a:lnTo>
                <a:lnTo>
                  <a:pt x="21517" y="50281"/>
                </a:lnTo>
                <a:lnTo>
                  <a:pt x="20058" y="54475"/>
                </a:lnTo>
                <a:lnTo>
                  <a:pt x="19086" y="58224"/>
                </a:lnTo>
                <a:lnTo>
                  <a:pt x="18439" y="61676"/>
                </a:lnTo>
                <a:lnTo>
                  <a:pt x="17054" y="65882"/>
                </a:lnTo>
                <a:lnTo>
                  <a:pt x="15179" y="70591"/>
                </a:lnTo>
                <a:lnTo>
                  <a:pt x="12976" y="75636"/>
                </a:lnTo>
                <a:lnTo>
                  <a:pt x="11507" y="79951"/>
                </a:lnTo>
                <a:lnTo>
                  <a:pt x="10528" y="83781"/>
                </a:lnTo>
                <a:lnTo>
                  <a:pt x="9875" y="87286"/>
                </a:lnTo>
                <a:lnTo>
                  <a:pt x="9439" y="90576"/>
                </a:lnTo>
                <a:lnTo>
                  <a:pt x="9149" y="93721"/>
                </a:lnTo>
                <a:lnTo>
                  <a:pt x="8956" y="96771"/>
                </a:lnTo>
                <a:lnTo>
                  <a:pt x="7875" y="99756"/>
                </a:lnTo>
                <a:lnTo>
                  <a:pt x="6202" y="102699"/>
                </a:lnTo>
                <a:lnTo>
                  <a:pt x="4133" y="105613"/>
                </a:lnTo>
                <a:lnTo>
                  <a:pt x="2755" y="108509"/>
                </a:lnTo>
                <a:lnTo>
                  <a:pt x="1836" y="111392"/>
                </a:lnTo>
                <a:lnTo>
                  <a:pt x="1223" y="114266"/>
                </a:lnTo>
                <a:lnTo>
                  <a:pt x="814" y="117135"/>
                </a:lnTo>
                <a:lnTo>
                  <a:pt x="541" y="120000"/>
                </a:lnTo>
                <a:lnTo>
                  <a:pt x="360" y="122862"/>
                </a:lnTo>
                <a:lnTo>
                  <a:pt x="159" y="128583"/>
                </a:lnTo>
                <a:lnTo>
                  <a:pt x="7" y="144039"/>
                </a:lnTo>
                <a:lnTo>
                  <a:pt x="0" y="149781"/>
                </a:lnTo>
                <a:lnTo>
                  <a:pt x="952" y="151289"/>
                </a:lnTo>
                <a:lnTo>
                  <a:pt x="2538" y="152294"/>
                </a:lnTo>
                <a:lnTo>
                  <a:pt x="7378" y="153908"/>
                </a:lnTo>
                <a:lnTo>
                  <a:pt x="15179" y="154226"/>
                </a:lnTo>
                <a:lnTo>
                  <a:pt x="28690" y="154294"/>
                </a:lnTo>
                <a:lnTo>
                  <a:pt x="36880" y="151760"/>
                </a:lnTo>
                <a:lnTo>
                  <a:pt x="41730" y="149751"/>
                </a:lnTo>
                <a:lnTo>
                  <a:pt x="46870" y="148411"/>
                </a:lnTo>
                <a:lnTo>
                  <a:pt x="52200" y="147518"/>
                </a:lnTo>
                <a:lnTo>
                  <a:pt x="57660" y="146923"/>
                </a:lnTo>
                <a:lnTo>
                  <a:pt x="64156" y="145574"/>
                </a:lnTo>
                <a:lnTo>
                  <a:pt x="71345" y="143721"/>
                </a:lnTo>
                <a:lnTo>
                  <a:pt x="78995" y="141534"/>
                </a:lnTo>
                <a:lnTo>
                  <a:pt x="86000" y="140076"/>
                </a:lnTo>
                <a:lnTo>
                  <a:pt x="92575" y="139104"/>
                </a:lnTo>
                <a:lnTo>
                  <a:pt x="98863" y="138456"/>
                </a:lnTo>
                <a:lnTo>
                  <a:pt x="105913" y="137071"/>
                </a:lnTo>
                <a:lnTo>
                  <a:pt x="113470" y="135196"/>
                </a:lnTo>
                <a:lnTo>
                  <a:pt x="121366" y="132993"/>
                </a:lnTo>
                <a:lnTo>
                  <a:pt x="130439" y="131524"/>
                </a:lnTo>
                <a:lnTo>
                  <a:pt x="140299" y="130545"/>
                </a:lnTo>
                <a:lnTo>
                  <a:pt x="150681" y="129892"/>
                </a:lnTo>
                <a:lnTo>
                  <a:pt x="159509" y="128505"/>
                </a:lnTo>
                <a:lnTo>
                  <a:pt x="167298" y="126627"/>
                </a:lnTo>
                <a:lnTo>
                  <a:pt x="174396" y="124423"/>
                </a:lnTo>
                <a:lnTo>
                  <a:pt x="181985" y="122954"/>
                </a:lnTo>
                <a:lnTo>
                  <a:pt x="189903" y="121974"/>
                </a:lnTo>
                <a:lnTo>
                  <a:pt x="198038" y="121321"/>
                </a:lnTo>
                <a:lnTo>
                  <a:pt x="205367" y="120886"/>
                </a:lnTo>
                <a:lnTo>
                  <a:pt x="218590" y="120402"/>
                </a:lnTo>
                <a:lnTo>
                  <a:pt x="248493" y="120091"/>
                </a:lnTo>
                <a:lnTo>
                  <a:pt x="310219" y="120015"/>
                </a:lnTo>
                <a:lnTo>
                  <a:pt x="312539" y="120967"/>
                </a:lnTo>
                <a:lnTo>
                  <a:pt x="314086" y="122555"/>
                </a:lnTo>
                <a:lnTo>
                  <a:pt x="31718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17"/>
          <p:cNvSpPr/>
          <p:nvPr/>
        </p:nvSpPr>
        <p:spPr>
          <a:xfrm>
            <a:off x="7580950" y="1543052"/>
            <a:ext cx="110214" cy="504071"/>
          </a:xfrm>
          <a:custGeom>
            <a:avLst/>
            <a:gdLst/>
            <a:ahLst/>
            <a:cxnLst/>
            <a:rect l="0" t="0" r="0" b="0"/>
            <a:pathLst>
              <a:path w="110214" h="504071">
                <a:moveTo>
                  <a:pt x="8569" y="8570"/>
                </a:moveTo>
                <a:lnTo>
                  <a:pt x="28" y="29"/>
                </a:lnTo>
                <a:lnTo>
                  <a:pt x="0" y="0"/>
                </a:lnTo>
                <a:lnTo>
                  <a:pt x="4549" y="4549"/>
                </a:lnTo>
                <a:lnTo>
                  <a:pt x="5889" y="6842"/>
                </a:lnTo>
                <a:lnTo>
                  <a:pt x="8728" y="14620"/>
                </a:lnTo>
                <a:lnTo>
                  <a:pt x="10580" y="17366"/>
                </a:lnTo>
                <a:lnTo>
                  <a:pt x="12768" y="20149"/>
                </a:lnTo>
                <a:lnTo>
                  <a:pt x="14226" y="22957"/>
                </a:lnTo>
                <a:lnTo>
                  <a:pt x="17231" y="32412"/>
                </a:lnTo>
                <a:lnTo>
                  <a:pt x="19107" y="36847"/>
                </a:lnTo>
                <a:lnTo>
                  <a:pt x="21309" y="41709"/>
                </a:lnTo>
                <a:lnTo>
                  <a:pt x="23757" y="49651"/>
                </a:lnTo>
                <a:lnTo>
                  <a:pt x="25134" y="62017"/>
                </a:lnTo>
                <a:lnTo>
                  <a:pt x="25543" y="77746"/>
                </a:lnTo>
                <a:lnTo>
                  <a:pt x="25681" y="104679"/>
                </a:lnTo>
                <a:lnTo>
                  <a:pt x="28239" y="118277"/>
                </a:lnTo>
                <a:lnTo>
                  <a:pt x="31600" y="131624"/>
                </a:lnTo>
                <a:lnTo>
                  <a:pt x="33092" y="147081"/>
                </a:lnTo>
                <a:lnTo>
                  <a:pt x="33491" y="155203"/>
                </a:lnTo>
                <a:lnTo>
                  <a:pt x="33933" y="171848"/>
                </a:lnTo>
                <a:lnTo>
                  <a:pt x="35003" y="180287"/>
                </a:lnTo>
                <a:lnTo>
                  <a:pt x="36670" y="188770"/>
                </a:lnTo>
                <a:lnTo>
                  <a:pt x="46188" y="227468"/>
                </a:lnTo>
                <a:lnTo>
                  <a:pt x="47936" y="237370"/>
                </a:lnTo>
                <a:lnTo>
                  <a:pt x="49102" y="246828"/>
                </a:lnTo>
                <a:lnTo>
                  <a:pt x="49878" y="255991"/>
                </a:lnTo>
                <a:lnTo>
                  <a:pt x="51349" y="264957"/>
                </a:lnTo>
                <a:lnTo>
                  <a:pt x="53282" y="273793"/>
                </a:lnTo>
                <a:lnTo>
                  <a:pt x="55523" y="282540"/>
                </a:lnTo>
                <a:lnTo>
                  <a:pt x="57969" y="291229"/>
                </a:lnTo>
                <a:lnTo>
                  <a:pt x="63228" y="308504"/>
                </a:lnTo>
                <a:lnTo>
                  <a:pt x="65011" y="317111"/>
                </a:lnTo>
                <a:lnTo>
                  <a:pt x="66200" y="325706"/>
                </a:lnTo>
                <a:lnTo>
                  <a:pt x="66992" y="334294"/>
                </a:lnTo>
                <a:lnTo>
                  <a:pt x="68473" y="342877"/>
                </a:lnTo>
                <a:lnTo>
                  <a:pt x="70413" y="351456"/>
                </a:lnTo>
                <a:lnTo>
                  <a:pt x="72658" y="360033"/>
                </a:lnTo>
                <a:lnTo>
                  <a:pt x="74155" y="368609"/>
                </a:lnTo>
                <a:lnTo>
                  <a:pt x="75153" y="377183"/>
                </a:lnTo>
                <a:lnTo>
                  <a:pt x="75819" y="385757"/>
                </a:lnTo>
                <a:lnTo>
                  <a:pt x="79098" y="400364"/>
                </a:lnTo>
                <a:lnTo>
                  <a:pt x="88964" y="429814"/>
                </a:lnTo>
                <a:lnTo>
                  <a:pt x="91926" y="441217"/>
                </a:lnTo>
                <a:lnTo>
                  <a:pt x="94194" y="450413"/>
                </a:lnTo>
                <a:lnTo>
                  <a:pt x="96133" y="455532"/>
                </a:lnTo>
                <a:lnTo>
                  <a:pt x="98377" y="460850"/>
                </a:lnTo>
                <a:lnTo>
                  <a:pt x="101537" y="472885"/>
                </a:lnTo>
                <a:lnTo>
                  <a:pt x="102474" y="482483"/>
                </a:lnTo>
                <a:lnTo>
                  <a:pt x="103557" y="485485"/>
                </a:lnTo>
                <a:lnTo>
                  <a:pt x="105232" y="488438"/>
                </a:lnTo>
                <a:lnTo>
                  <a:pt x="107301" y="491360"/>
                </a:lnTo>
                <a:lnTo>
                  <a:pt x="109600" y="497146"/>
                </a:lnTo>
                <a:lnTo>
                  <a:pt x="110213" y="500022"/>
                </a:lnTo>
                <a:lnTo>
                  <a:pt x="109670" y="501940"/>
                </a:lnTo>
                <a:lnTo>
                  <a:pt x="108355" y="503218"/>
                </a:lnTo>
                <a:lnTo>
                  <a:pt x="106526" y="504070"/>
                </a:lnTo>
                <a:lnTo>
                  <a:pt x="105306" y="503686"/>
                </a:lnTo>
                <a:lnTo>
                  <a:pt x="104494" y="502477"/>
                </a:lnTo>
                <a:lnTo>
                  <a:pt x="103188" y="498245"/>
                </a:lnTo>
                <a:lnTo>
                  <a:pt x="102867" y="488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18"/>
          <p:cNvSpPr/>
          <p:nvPr/>
        </p:nvSpPr>
        <p:spPr>
          <a:xfrm>
            <a:off x="7435298" y="1491732"/>
            <a:ext cx="500872" cy="291349"/>
          </a:xfrm>
          <a:custGeom>
            <a:avLst/>
            <a:gdLst/>
            <a:ahLst/>
            <a:cxnLst/>
            <a:rect l="0" t="0" r="0" b="0"/>
            <a:pathLst>
              <a:path w="500872" h="291349">
                <a:moveTo>
                  <a:pt x="8489" y="102753"/>
                </a:moveTo>
                <a:lnTo>
                  <a:pt x="3938" y="98202"/>
                </a:lnTo>
                <a:lnTo>
                  <a:pt x="3551" y="96861"/>
                </a:lnTo>
                <a:lnTo>
                  <a:pt x="4244" y="95967"/>
                </a:lnTo>
                <a:lnTo>
                  <a:pt x="5659" y="95372"/>
                </a:lnTo>
                <a:lnTo>
                  <a:pt x="5650" y="94022"/>
                </a:lnTo>
                <a:lnTo>
                  <a:pt x="4692" y="92170"/>
                </a:lnTo>
                <a:lnTo>
                  <a:pt x="3100" y="89982"/>
                </a:lnTo>
                <a:lnTo>
                  <a:pt x="1331" y="85012"/>
                </a:lnTo>
                <a:lnTo>
                  <a:pt x="336" y="76859"/>
                </a:lnTo>
                <a:lnTo>
                  <a:pt x="41" y="68410"/>
                </a:lnTo>
                <a:lnTo>
                  <a:pt x="0" y="65570"/>
                </a:lnTo>
                <a:lnTo>
                  <a:pt x="924" y="62724"/>
                </a:lnTo>
                <a:lnTo>
                  <a:pt x="6712" y="53853"/>
                </a:lnTo>
                <a:lnTo>
                  <a:pt x="7305" y="53008"/>
                </a:lnTo>
                <a:lnTo>
                  <a:pt x="20991" y="44808"/>
                </a:lnTo>
                <a:lnTo>
                  <a:pt x="27698" y="39534"/>
                </a:lnTo>
                <a:lnTo>
                  <a:pt x="31773" y="37747"/>
                </a:lnTo>
                <a:lnTo>
                  <a:pt x="41379" y="35761"/>
                </a:lnTo>
                <a:lnTo>
                  <a:pt x="54540" y="32339"/>
                </a:lnTo>
                <a:lnTo>
                  <a:pt x="69913" y="27642"/>
                </a:lnTo>
                <a:lnTo>
                  <a:pt x="86271" y="22380"/>
                </a:lnTo>
                <a:lnTo>
                  <a:pt x="95587" y="19644"/>
                </a:lnTo>
                <a:lnTo>
                  <a:pt x="116096" y="14063"/>
                </a:lnTo>
                <a:lnTo>
                  <a:pt x="126900" y="12193"/>
                </a:lnTo>
                <a:lnTo>
                  <a:pt x="137912" y="10947"/>
                </a:lnTo>
                <a:lnTo>
                  <a:pt x="149063" y="10117"/>
                </a:lnTo>
                <a:lnTo>
                  <a:pt x="160308" y="8610"/>
                </a:lnTo>
                <a:lnTo>
                  <a:pt x="171614" y="6654"/>
                </a:lnTo>
                <a:lnTo>
                  <a:pt x="182962" y="4397"/>
                </a:lnTo>
                <a:lnTo>
                  <a:pt x="195289" y="2892"/>
                </a:lnTo>
                <a:lnTo>
                  <a:pt x="208270" y="1889"/>
                </a:lnTo>
                <a:lnTo>
                  <a:pt x="221687" y="1220"/>
                </a:lnTo>
                <a:lnTo>
                  <a:pt x="246754" y="477"/>
                </a:lnTo>
                <a:lnTo>
                  <a:pt x="293890" y="0"/>
                </a:lnTo>
                <a:lnTo>
                  <a:pt x="306389" y="913"/>
                </a:lnTo>
                <a:lnTo>
                  <a:pt x="319485" y="2475"/>
                </a:lnTo>
                <a:lnTo>
                  <a:pt x="332977" y="4468"/>
                </a:lnTo>
                <a:lnTo>
                  <a:pt x="344829" y="6750"/>
                </a:lnTo>
                <a:lnTo>
                  <a:pt x="355589" y="9223"/>
                </a:lnTo>
                <a:lnTo>
                  <a:pt x="397939" y="20037"/>
                </a:lnTo>
                <a:lnTo>
                  <a:pt x="408140" y="22844"/>
                </a:lnTo>
                <a:lnTo>
                  <a:pt x="427094" y="28503"/>
                </a:lnTo>
                <a:lnTo>
                  <a:pt x="436149" y="32298"/>
                </a:lnTo>
                <a:lnTo>
                  <a:pt x="445043" y="36733"/>
                </a:lnTo>
                <a:lnTo>
                  <a:pt x="453831" y="41594"/>
                </a:lnTo>
                <a:lnTo>
                  <a:pt x="460641" y="46740"/>
                </a:lnTo>
                <a:lnTo>
                  <a:pt x="466134" y="52076"/>
                </a:lnTo>
                <a:lnTo>
                  <a:pt x="470748" y="57538"/>
                </a:lnTo>
                <a:lnTo>
                  <a:pt x="474777" y="63085"/>
                </a:lnTo>
                <a:lnTo>
                  <a:pt x="478415" y="68687"/>
                </a:lnTo>
                <a:lnTo>
                  <a:pt x="481793" y="74327"/>
                </a:lnTo>
                <a:lnTo>
                  <a:pt x="484997" y="79992"/>
                </a:lnTo>
                <a:lnTo>
                  <a:pt x="491098" y="91367"/>
                </a:lnTo>
                <a:lnTo>
                  <a:pt x="499888" y="108481"/>
                </a:lnTo>
                <a:lnTo>
                  <a:pt x="500871" y="114191"/>
                </a:lnTo>
                <a:lnTo>
                  <a:pt x="500574" y="119903"/>
                </a:lnTo>
                <a:lnTo>
                  <a:pt x="499423" y="125616"/>
                </a:lnTo>
                <a:lnTo>
                  <a:pt x="498656" y="131330"/>
                </a:lnTo>
                <a:lnTo>
                  <a:pt x="498145" y="137044"/>
                </a:lnTo>
                <a:lnTo>
                  <a:pt x="497804" y="142759"/>
                </a:lnTo>
                <a:lnTo>
                  <a:pt x="495671" y="148473"/>
                </a:lnTo>
                <a:lnTo>
                  <a:pt x="492345" y="154188"/>
                </a:lnTo>
                <a:lnTo>
                  <a:pt x="488223" y="159903"/>
                </a:lnTo>
                <a:lnTo>
                  <a:pt x="484521" y="165618"/>
                </a:lnTo>
                <a:lnTo>
                  <a:pt x="481101" y="171333"/>
                </a:lnTo>
                <a:lnTo>
                  <a:pt x="477869" y="177048"/>
                </a:lnTo>
                <a:lnTo>
                  <a:pt x="473809" y="182763"/>
                </a:lnTo>
                <a:lnTo>
                  <a:pt x="469197" y="188478"/>
                </a:lnTo>
                <a:lnTo>
                  <a:pt x="464218" y="194193"/>
                </a:lnTo>
                <a:lnTo>
                  <a:pt x="458993" y="199908"/>
                </a:lnTo>
                <a:lnTo>
                  <a:pt x="448108" y="211338"/>
                </a:lnTo>
                <a:lnTo>
                  <a:pt x="434381" y="220228"/>
                </a:lnTo>
                <a:lnTo>
                  <a:pt x="418754" y="228306"/>
                </a:lnTo>
                <a:lnTo>
                  <a:pt x="410587" y="233128"/>
                </a:lnTo>
                <a:lnTo>
                  <a:pt x="402284" y="238247"/>
                </a:lnTo>
                <a:lnTo>
                  <a:pt x="393892" y="242612"/>
                </a:lnTo>
                <a:lnTo>
                  <a:pt x="385439" y="246475"/>
                </a:lnTo>
                <a:lnTo>
                  <a:pt x="376946" y="250002"/>
                </a:lnTo>
                <a:lnTo>
                  <a:pt x="368427" y="253307"/>
                </a:lnTo>
                <a:lnTo>
                  <a:pt x="351342" y="259518"/>
                </a:lnTo>
                <a:lnTo>
                  <a:pt x="341833" y="262508"/>
                </a:lnTo>
                <a:lnTo>
                  <a:pt x="321107" y="268370"/>
                </a:lnTo>
                <a:lnTo>
                  <a:pt x="311198" y="270314"/>
                </a:lnTo>
                <a:lnTo>
                  <a:pt x="301735" y="271610"/>
                </a:lnTo>
                <a:lnTo>
                  <a:pt x="292569" y="272474"/>
                </a:lnTo>
                <a:lnTo>
                  <a:pt x="283601" y="274003"/>
                </a:lnTo>
                <a:lnTo>
                  <a:pt x="274764" y="275975"/>
                </a:lnTo>
                <a:lnTo>
                  <a:pt x="266016" y="278241"/>
                </a:lnTo>
                <a:lnTo>
                  <a:pt x="251215" y="280760"/>
                </a:lnTo>
                <a:lnTo>
                  <a:pt x="237335" y="282832"/>
                </a:lnTo>
                <a:lnTo>
                  <a:pt x="229634" y="284718"/>
                </a:lnTo>
                <a:lnTo>
                  <a:pt x="214407" y="288401"/>
                </a:lnTo>
                <a:lnTo>
                  <a:pt x="201290" y="290038"/>
                </a:lnTo>
                <a:lnTo>
                  <a:pt x="187747" y="290960"/>
                </a:lnTo>
                <a:lnTo>
                  <a:pt x="173151" y="291233"/>
                </a:lnTo>
                <a:lnTo>
                  <a:pt x="145649" y="2913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19"/>
          <p:cNvSpPr/>
          <p:nvPr/>
        </p:nvSpPr>
        <p:spPr>
          <a:xfrm>
            <a:off x="7529617" y="2306002"/>
            <a:ext cx="514246" cy="282894"/>
          </a:xfrm>
          <a:custGeom>
            <a:avLst/>
            <a:gdLst/>
            <a:ahLst/>
            <a:cxnLst/>
            <a:rect l="0" t="0" r="0" b="0"/>
            <a:pathLst>
              <a:path w="514246" h="282894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5808" y="8731"/>
                </a:lnTo>
                <a:lnTo>
                  <a:pt x="6695" y="10583"/>
                </a:lnTo>
                <a:lnTo>
                  <a:pt x="8117" y="15849"/>
                </a:lnTo>
                <a:lnTo>
                  <a:pt x="12914" y="21312"/>
                </a:lnTo>
                <a:lnTo>
                  <a:pt x="14289" y="24685"/>
                </a:lnTo>
                <a:lnTo>
                  <a:pt x="15818" y="33514"/>
                </a:lnTo>
                <a:lnTo>
                  <a:pt x="16497" y="41248"/>
                </a:lnTo>
                <a:lnTo>
                  <a:pt x="16799" y="47860"/>
                </a:lnTo>
                <a:lnTo>
                  <a:pt x="16933" y="53973"/>
                </a:lnTo>
                <a:lnTo>
                  <a:pt x="17040" y="109818"/>
                </a:lnTo>
                <a:lnTo>
                  <a:pt x="17992" y="115122"/>
                </a:lnTo>
                <a:lnTo>
                  <a:pt x="19580" y="120563"/>
                </a:lnTo>
                <a:lnTo>
                  <a:pt x="21591" y="126095"/>
                </a:lnTo>
                <a:lnTo>
                  <a:pt x="22931" y="131689"/>
                </a:lnTo>
                <a:lnTo>
                  <a:pt x="23825" y="137323"/>
                </a:lnTo>
                <a:lnTo>
                  <a:pt x="24421" y="142983"/>
                </a:lnTo>
                <a:lnTo>
                  <a:pt x="24818" y="148662"/>
                </a:lnTo>
                <a:lnTo>
                  <a:pt x="25083" y="154353"/>
                </a:lnTo>
                <a:lnTo>
                  <a:pt x="25456" y="168925"/>
                </a:lnTo>
                <a:lnTo>
                  <a:pt x="25582" y="186932"/>
                </a:lnTo>
                <a:lnTo>
                  <a:pt x="26545" y="191296"/>
                </a:lnTo>
                <a:lnTo>
                  <a:pt x="31498" y="201990"/>
                </a:lnTo>
                <a:lnTo>
                  <a:pt x="32991" y="208201"/>
                </a:lnTo>
                <a:lnTo>
                  <a:pt x="36194" y="216676"/>
                </a:lnTo>
                <a:lnTo>
                  <a:pt x="38382" y="221603"/>
                </a:lnTo>
                <a:lnTo>
                  <a:pt x="43353" y="229618"/>
                </a:lnTo>
                <a:lnTo>
                  <a:pt x="48737" y="236355"/>
                </a:lnTo>
                <a:lnTo>
                  <a:pt x="54306" y="242524"/>
                </a:lnTo>
                <a:lnTo>
                  <a:pt x="67346" y="251352"/>
                </a:lnTo>
                <a:lnTo>
                  <a:pt x="77816" y="254587"/>
                </a:lnTo>
                <a:lnTo>
                  <a:pt x="88819" y="256977"/>
                </a:lnTo>
                <a:lnTo>
                  <a:pt x="100059" y="261215"/>
                </a:lnTo>
                <a:lnTo>
                  <a:pt x="111405" y="263733"/>
                </a:lnTo>
                <a:lnTo>
                  <a:pt x="124703" y="265805"/>
                </a:lnTo>
                <a:lnTo>
                  <a:pt x="143313" y="269900"/>
                </a:lnTo>
                <a:lnTo>
                  <a:pt x="152657" y="271374"/>
                </a:lnTo>
                <a:lnTo>
                  <a:pt x="161744" y="272356"/>
                </a:lnTo>
                <a:lnTo>
                  <a:pt x="170659" y="273010"/>
                </a:lnTo>
                <a:lnTo>
                  <a:pt x="179460" y="273447"/>
                </a:lnTo>
                <a:lnTo>
                  <a:pt x="196859" y="273932"/>
                </a:lnTo>
                <a:lnTo>
                  <a:pt x="354590" y="274319"/>
                </a:lnTo>
                <a:lnTo>
                  <a:pt x="364946" y="275272"/>
                </a:lnTo>
                <a:lnTo>
                  <a:pt x="374708" y="276860"/>
                </a:lnTo>
                <a:lnTo>
                  <a:pt x="384072" y="278871"/>
                </a:lnTo>
                <a:lnTo>
                  <a:pt x="393173" y="280211"/>
                </a:lnTo>
                <a:lnTo>
                  <a:pt x="402098" y="281105"/>
                </a:lnTo>
                <a:lnTo>
                  <a:pt x="410905" y="281701"/>
                </a:lnTo>
                <a:lnTo>
                  <a:pt x="425771" y="282363"/>
                </a:lnTo>
                <a:lnTo>
                  <a:pt x="439681" y="282657"/>
                </a:lnTo>
                <a:lnTo>
                  <a:pt x="51424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0"/>
          <p:cNvSpPr/>
          <p:nvPr/>
        </p:nvSpPr>
        <p:spPr>
          <a:xfrm>
            <a:off x="7478077" y="2383155"/>
            <a:ext cx="437199" cy="77153"/>
          </a:xfrm>
          <a:custGeom>
            <a:avLst/>
            <a:gdLst/>
            <a:ahLst/>
            <a:cxnLst/>
            <a:rect l="0" t="0" r="0" b="0"/>
            <a:pathLst>
              <a:path w="437199" h="77153">
                <a:moveTo>
                  <a:pt x="0" y="77152"/>
                </a:moveTo>
                <a:lnTo>
                  <a:pt x="7381" y="69771"/>
                </a:lnTo>
                <a:lnTo>
                  <a:pt x="10583" y="69109"/>
                </a:lnTo>
                <a:lnTo>
                  <a:pt x="12771" y="68932"/>
                </a:lnTo>
                <a:lnTo>
                  <a:pt x="15181" y="67863"/>
                </a:lnTo>
                <a:lnTo>
                  <a:pt x="17741" y="66197"/>
                </a:lnTo>
                <a:lnTo>
                  <a:pt x="20400" y="64133"/>
                </a:lnTo>
                <a:lnTo>
                  <a:pt x="24078" y="62758"/>
                </a:lnTo>
                <a:lnTo>
                  <a:pt x="33244" y="61230"/>
                </a:lnTo>
                <a:lnTo>
                  <a:pt x="38355" y="59870"/>
                </a:lnTo>
                <a:lnTo>
                  <a:pt x="43668" y="58010"/>
                </a:lnTo>
                <a:lnTo>
                  <a:pt x="49114" y="55818"/>
                </a:lnTo>
                <a:lnTo>
                  <a:pt x="54651" y="53405"/>
                </a:lnTo>
                <a:lnTo>
                  <a:pt x="65881" y="48183"/>
                </a:lnTo>
                <a:lnTo>
                  <a:pt x="72497" y="46409"/>
                </a:lnTo>
                <a:lnTo>
                  <a:pt x="79764" y="45227"/>
                </a:lnTo>
                <a:lnTo>
                  <a:pt x="87466" y="44439"/>
                </a:lnTo>
                <a:lnTo>
                  <a:pt x="96411" y="42961"/>
                </a:lnTo>
                <a:lnTo>
                  <a:pt x="106184" y="41023"/>
                </a:lnTo>
                <a:lnTo>
                  <a:pt x="116509" y="38778"/>
                </a:lnTo>
                <a:lnTo>
                  <a:pt x="126251" y="37282"/>
                </a:lnTo>
                <a:lnTo>
                  <a:pt x="135602" y="36285"/>
                </a:lnTo>
                <a:lnTo>
                  <a:pt x="144694" y="35620"/>
                </a:lnTo>
                <a:lnTo>
                  <a:pt x="154565" y="34224"/>
                </a:lnTo>
                <a:lnTo>
                  <a:pt x="164956" y="32341"/>
                </a:lnTo>
                <a:lnTo>
                  <a:pt x="175693" y="30133"/>
                </a:lnTo>
                <a:lnTo>
                  <a:pt x="185708" y="28661"/>
                </a:lnTo>
                <a:lnTo>
                  <a:pt x="195243" y="27680"/>
                </a:lnTo>
                <a:lnTo>
                  <a:pt x="204457" y="27025"/>
                </a:lnTo>
                <a:lnTo>
                  <a:pt x="214410" y="25637"/>
                </a:lnTo>
                <a:lnTo>
                  <a:pt x="224855" y="23759"/>
                </a:lnTo>
                <a:lnTo>
                  <a:pt x="235628" y="21554"/>
                </a:lnTo>
                <a:lnTo>
                  <a:pt x="245668" y="20084"/>
                </a:lnTo>
                <a:lnTo>
                  <a:pt x="255219" y="19104"/>
                </a:lnTo>
                <a:lnTo>
                  <a:pt x="264444" y="18451"/>
                </a:lnTo>
                <a:lnTo>
                  <a:pt x="273450" y="17063"/>
                </a:lnTo>
                <a:lnTo>
                  <a:pt x="282313" y="15185"/>
                </a:lnTo>
                <a:lnTo>
                  <a:pt x="291079" y="12981"/>
                </a:lnTo>
                <a:lnTo>
                  <a:pt x="299780" y="11511"/>
                </a:lnTo>
                <a:lnTo>
                  <a:pt x="308439" y="10532"/>
                </a:lnTo>
                <a:lnTo>
                  <a:pt x="317068" y="9878"/>
                </a:lnTo>
                <a:lnTo>
                  <a:pt x="325679" y="9443"/>
                </a:lnTo>
                <a:lnTo>
                  <a:pt x="342866" y="8959"/>
                </a:lnTo>
                <a:lnTo>
                  <a:pt x="382400" y="8606"/>
                </a:lnTo>
                <a:lnTo>
                  <a:pt x="388283" y="7642"/>
                </a:lnTo>
                <a:lnTo>
                  <a:pt x="394111" y="6047"/>
                </a:lnTo>
                <a:lnTo>
                  <a:pt x="399901" y="4031"/>
                </a:lnTo>
                <a:lnTo>
                  <a:pt x="408874" y="1791"/>
                </a:lnTo>
                <a:lnTo>
                  <a:pt x="422395" y="353"/>
                </a:lnTo>
                <a:lnTo>
                  <a:pt x="435843" y="9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1"/>
          <p:cNvSpPr/>
          <p:nvPr/>
        </p:nvSpPr>
        <p:spPr>
          <a:xfrm>
            <a:off x="7486650" y="2220385"/>
            <a:ext cx="591503" cy="85513"/>
          </a:xfrm>
          <a:custGeom>
            <a:avLst/>
            <a:gdLst/>
            <a:ahLst/>
            <a:cxnLst/>
            <a:rect l="0" t="0" r="0" b="0"/>
            <a:pathLst>
              <a:path w="591503" h="85513">
                <a:moveTo>
                  <a:pt x="0" y="77045"/>
                </a:moveTo>
                <a:lnTo>
                  <a:pt x="0" y="81596"/>
                </a:lnTo>
                <a:lnTo>
                  <a:pt x="952" y="82936"/>
                </a:lnTo>
                <a:lnTo>
                  <a:pt x="2540" y="83830"/>
                </a:lnTo>
                <a:lnTo>
                  <a:pt x="6844" y="84823"/>
                </a:lnTo>
                <a:lnTo>
                  <a:pt x="24701" y="85512"/>
                </a:lnTo>
                <a:lnTo>
                  <a:pt x="28850" y="84595"/>
                </a:lnTo>
                <a:lnTo>
                  <a:pt x="32568" y="83030"/>
                </a:lnTo>
                <a:lnTo>
                  <a:pt x="36000" y="81035"/>
                </a:lnTo>
                <a:lnTo>
                  <a:pt x="44892" y="78818"/>
                </a:lnTo>
                <a:lnTo>
                  <a:pt x="56146" y="76880"/>
                </a:lnTo>
                <a:lnTo>
                  <a:pt x="63148" y="75030"/>
                </a:lnTo>
                <a:lnTo>
                  <a:pt x="70673" y="72844"/>
                </a:lnTo>
                <a:lnTo>
                  <a:pt x="86655" y="70415"/>
                </a:lnTo>
                <a:lnTo>
                  <a:pt x="103283" y="68383"/>
                </a:lnTo>
                <a:lnTo>
                  <a:pt x="111718" y="66508"/>
                </a:lnTo>
                <a:lnTo>
                  <a:pt x="120198" y="64305"/>
                </a:lnTo>
                <a:lnTo>
                  <a:pt x="129662" y="62837"/>
                </a:lnTo>
                <a:lnTo>
                  <a:pt x="139782" y="61857"/>
                </a:lnTo>
                <a:lnTo>
                  <a:pt x="150338" y="61205"/>
                </a:lnTo>
                <a:lnTo>
                  <a:pt x="162138" y="59817"/>
                </a:lnTo>
                <a:lnTo>
                  <a:pt x="174767" y="57940"/>
                </a:lnTo>
                <a:lnTo>
                  <a:pt x="187948" y="55735"/>
                </a:lnTo>
                <a:lnTo>
                  <a:pt x="200546" y="53314"/>
                </a:lnTo>
                <a:lnTo>
                  <a:pt x="306162" y="31291"/>
                </a:lnTo>
                <a:lnTo>
                  <a:pt x="319361" y="29397"/>
                </a:lnTo>
                <a:lnTo>
                  <a:pt x="331969" y="28134"/>
                </a:lnTo>
                <a:lnTo>
                  <a:pt x="344185" y="27293"/>
                </a:lnTo>
                <a:lnTo>
                  <a:pt x="356140" y="25779"/>
                </a:lnTo>
                <a:lnTo>
                  <a:pt x="367919" y="23818"/>
                </a:lnTo>
                <a:lnTo>
                  <a:pt x="379582" y="21557"/>
                </a:lnTo>
                <a:lnTo>
                  <a:pt x="402700" y="16506"/>
                </a:lnTo>
                <a:lnTo>
                  <a:pt x="414199" y="13826"/>
                </a:lnTo>
                <a:lnTo>
                  <a:pt x="425676" y="12039"/>
                </a:lnTo>
                <a:lnTo>
                  <a:pt x="437136" y="10847"/>
                </a:lnTo>
                <a:lnTo>
                  <a:pt x="448587" y="10053"/>
                </a:lnTo>
                <a:lnTo>
                  <a:pt x="459077" y="9524"/>
                </a:lnTo>
                <a:lnTo>
                  <a:pt x="478354" y="8935"/>
                </a:lnTo>
                <a:lnTo>
                  <a:pt x="488448" y="7826"/>
                </a:lnTo>
                <a:lnTo>
                  <a:pt x="498987" y="6134"/>
                </a:lnTo>
                <a:lnTo>
                  <a:pt x="509823" y="4053"/>
                </a:lnTo>
                <a:lnTo>
                  <a:pt x="526943" y="1741"/>
                </a:lnTo>
                <a:lnTo>
                  <a:pt x="540901" y="714"/>
                </a:lnTo>
                <a:lnTo>
                  <a:pt x="558518" y="136"/>
                </a:lnTo>
                <a:lnTo>
                  <a:pt x="566683" y="0"/>
                </a:lnTo>
                <a:lnTo>
                  <a:pt x="570193" y="917"/>
                </a:lnTo>
                <a:lnTo>
                  <a:pt x="573486" y="2480"/>
                </a:lnTo>
                <a:lnTo>
                  <a:pt x="576634" y="4475"/>
                </a:lnTo>
                <a:lnTo>
                  <a:pt x="582672" y="6691"/>
                </a:lnTo>
                <a:lnTo>
                  <a:pt x="591502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22"/>
          <p:cNvSpPr/>
          <p:nvPr/>
        </p:nvSpPr>
        <p:spPr>
          <a:xfrm>
            <a:off x="7486650" y="2966085"/>
            <a:ext cx="85726" cy="394336"/>
          </a:xfrm>
          <a:custGeom>
            <a:avLst/>
            <a:gdLst/>
            <a:ahLst/>
            <a:cxnLst/>
            <a:rect l="0" t="0" r="0" b="0"/>
            <a:pathLst>
              <a:path w="85726" h="394336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0" y="20473"/>
                </a:lnTo>
                <a:lnTo>
                  <a:pt x="6784" y="25926"/>
                </a:lnTo>
                <a:lnTo>
                  <a:pt x="7778" y="32478"/>
                </a:lnTo>
                <a:lnTo>
                  <a:pt x="8219" y="41739"/>
                </a:lnTo>
                <a:lnTo>
                  <a:pt x="9290" y="46876"/>
                </a:lnTo>
                <a:lnTo>
                  <a:pt x="10955" y="52205"/>
                </a:lnTo>
                <a:lnTo>
                  <a:pt x="13018" y="57663"/>
                </a:lnTo>
                <a:lnTo>
                  <a:pt x="15346" y="63207"/>
                </a:lnTo>
                <a:lnTo>
                  <a:pt x="17851" y="68808"/>
                </a:lnTo>
                <a:lnTo>
                  <a:pt x="20473" y="74447"/>
                </a:lnTo>
                <a:lnTo>
                  <a:pt x="22221" y="80111"/>
                </a:lnTo>
                <a:lnTo>
                  <a:pt x="24163" y="91485"/>
                </a:lnTo>
                <a:lnTo>
                  <a:pt x="25634" y="98137"/>
                </a:lnTo>
                <a:lnTo>
                  <a:pt x="27567" y="105430"/>
                </a:lnTo>
                <a:lnTo>
                  <a:pt x="32254" y="121152"/>
                </a:lnTo>
                <a:lnTo>
                  <a:pt x="37513" y="137665"/>
                </a:lnTo>
                <a:lnTo>
                  <a:pt x="39296" y="146069"/>
                </a:lnTo>
                <a:lnTo>
                  <a:pt x="40485" y="154529"/>
                </a:lnTo>
                <a:lnTo>
                  <a:pt x="41277" y="163027"/>
                </a:lnTo>
                <a:lnTo>
                  <a:pt x="42758" y="171550"/>
                </a:lnTo>
                <a:lnTo>
                  <a:pt x="44698" y="180089"/>
                </a:lnTo>
                <a:lnTo>
                  <a:pt x="46943" y="188639"/>
                </a:lnTo>
                <a:lnTo>
                  <a:pt x="48440" y="197197"/>
                </a:lnTo>
                <a:lnTo>
                  <a:pt x="49438" y="205759"/>
                </a:lnTo>
                <a:lnTo>
                  <a:pt x="50104" y="214325"/>
                </a:lnTo>
                <a:lnTo>
                  <a:pt x="51500" y="222893"/>
                </a:lnTo>
                <a:lnTo>
                  <a:pt x="53383" y="231463"/>
                </a:lnTo>
                <a:lnTo>
                  <a:pt x="55591" y="240034"/>
                </a:lnTo>
                <a:lnTo>
                  <a:pt x="58015" y="248605"/>
                </a:lnTo>
                <a:lnTo>
                  <a:pt x="63249" y="265748"/>
                </a:lnTo>
                <a:lnTo>
                  <a:pt x="65027" y="274320"/>
                </a:lnTo>
                <a:lnTo>
                  <a:pt x="66211" y="282893"/>
                </a:lnTo>
                <a:lnTo>
                  <a:pt x="67000" y="291465"/>
                </a:lnTo>
                <a:lnTo>
                  <a:pt x="67527" y="299085"/>
                </a:lnTo>
                <a:lnTo>
                  <a:pt x="67878" y="306070"/>
                </a:lnTo>
                <a:lnTo>
                  <a:pt x="68267" y="318911"/>
                </a:lnTo>
                <a:lnTo>
                  <a:pt x="68539" y="343915"/>
                </a:lnTo>
                <a:lnTo>
                  <a:pt x="71101" y="353193"/>
                </a:lnTo>
                <a:lnTo>
                  <a:pt x="73118" y="358335"/>
                </a:lnTo>
                <a:lnTo>
                  <a:pt x="75359" y="366587"/>
                </a:lnTo>
                <a:lnTo>
                  <a:pt x="76621" y="376588"/>
                </a:lnTo>
                <a:lnTo>
                  <a:pt x="77106" y="387497"/>
                </a:lnTo>
                <a:lnTo>
                  <a:pt x="77121" y="389776"/>
                </a:lnTo>
                <a:lnTo>
                  <a:pt x="78084" y="391295"/>
                </a:lnTo>
                <a:lnTo>
                  <a:pt x="79678" y="392309"/>
                </a:lnTo>
                <a:lnTo>
                  <a:pt x="85725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23"/>
          <p:cNvSpPr/>
          <p:nvPr/>
        </p:nvSpPr>
        <p:spPr>
          <a:xfrm>
            <a:off x="7443787" y="2898011"/>
            <a:ext cx="488633" cy="376685"/>
          </a:xfrm>
          <a:custGeom>
            <a:avLst/>
            <a:gdLst/>
            <a:ahLst/>
            <a:cxnLst/>
            <a:rect l="0" t="0" r="0" b="0"/>
            <a:pathLst>
              <a:path w="488633" h="376685">
                <a:moveTo>
                  <a:pt x="0" y="76646"/>
                </a:moveTo>
                <a:lnTo>
                  <a:pt x="0" y="68083"/>
                </a:lnTo>
                <a:lnTo>
                  <a:pt x="0" y="72627"/>
                </a:lnTo>
                <a:lnTo>
                  <a:pt x="953" y="74919"/>
                </a:lnTo>
                <a:lnTo>
                  <a:pt x="6845" y="82696"/>
                </a:lnTo>
                <a:lnTo>
                  <a:pt x="11932" y="88225"/>
                </a:lnTo>
                <a:lnTo>
                  <a:pt x="24702" y="96693"/>
                </a:lnTo>
                <a:lnTo>
                  <a:pt x="39239" y="108087"/>
                </a:lnTo>
                <a:lnTo>
                  <a:pt x="49303" y="116654"/>
                </a:lnTo>
                <a:lnTo>
                  <a:pt x="63926" y="126177"/>
                </a:lnTo>
                <a:lnTo>
                  <a:pt x="74768" y="135490"/>
                </a:lnTo>
                <a:lnTo>
                  <a:pt x="83395" y="145979"/>
                </a:lnTo>
                <a:lnTo>
                  <a:pt x="87030" y="151443"/>
                </a:lnTo>
                <a:lnTo>
                  <a:pt x="96147" y="160054"/>
                </a:lnTo>
                <a:lnTo>
                  <a:pt x="106550" y="168009"/>
                </a:lnTo>
                <a:lnTo>
                  <a:pt x="117523" y="177894"/>
                </a:lnTo>
                <a:lnTo>
                  <a:pt x="128750" y="186098"/>
                </a:lnTo>
                <a:lnTo>
                  <a:pt x="134411" y="189619"/>
                </a:lnTo>
                <a:lnTo>
                  <a:pt x="143241" y="198611"/>
                </a:lnTo>
                <a:lnTo>
                  <a:pt x="151292" y="208958"/>
                </a:lnTo>
                <a:lnTo>
                  <a:pt x="161221" y="219906"/>
                </a:lnTo>
                <a:lnTo>
                  <a:pt x="171984" y="228582"/>
                </a:lnTo>
                <a:lnTo>
                  <a:pt x="183118" y="235613"/>
                </a:lnTo>
                <a:lnTo>
                  <a:pt x="194415" y="241913"/>
                </a:lnTo>
                <a:lnTo>
                  <a:pt x="206935" y="250815"/>
                </a:lnTo>
                <a:lnTo>
                  <a:pt x="219699" y="261404"/>
                </a:lnTo>
                <a:lnTo>
                  <a:pt x="225597" y="263536"/>
                </a:lnTo>
                <a:lnTo>
                  <a:pt x="238823" y="264736"/>
                </a:lnTo>
                <a:lnTo>
                  <a:pt x="252562" y="265141"/>
                </a:lnTo>
                <a:lnTo>
                  <a:pt x="255125" y="265197"/>
                </a:lnTo>
                <a:lnTo>
                  <a:pt x="258804" y="262681"/>
                </a:lnTo>
                <a:lnTo>
                  <a:pt x="268927" y="253305"/>
                </a:lnTo>
                <a:lnTo>
                  <a:pt x="277273" y="245089"/>
                </a:lnTo>
                <a:lnTo>
                  <a:pt x="282935" y="236917"/>
                </a:lnTo>
                <a:lnTo>
                  <a:pt x="288627" y="225983"/>
                </a:lnTo>
                <a:lnTo>
                  <a:pt x="291478" y="219066"/>
                </a:lnTo>
                <a:lnTo>
                  <a:pt x="294331" y="211598"/>
                </a:lnTo>
                <a:lnTo>
                  <a:pt x="297186" y="204714"/>
                </a:lnTo>
                <a:lnTo>
                  <a:pt x="300041" y="198220"/>
                </a:lnTo>
                <a:lnTo>
                  <a:pt x="305754" y="185924"/>
                </a:lnTo>
                <a:lnTo>
                  <a:pt x="311469" y="174109"/>
                </a:lnTo>
                <a:lnTo>
                  <a:pt x="314326" y="167339"/>
                </a:lnTo>
                <a:lnTo>
                  <a:pt x="317183" y="159968"/>
                </a:lnTo>
                <a:lnTo>
                  <a:pt x="322897" y="144158"/>
                </a:lnTo>
                <a:lnTo>
                  <a:pt x="328613" y="127607"/>
                </a:lnTo>
                <a:lnTo>
                  <a:pt x="331470" y="120145"/>
                </a:lnTo>
                <a:lnTo>
                  <a:pt x="334328" y="113265"/>
                </a:lnTo>
                <a:lnTo>
                  <a:pt x="337185" y="106774"/>
                </a:lnTo>
                <a:lnTo>
                  <a:pt x="342900" y="94481"/>
                </a:lnTo>
                <a:lnTo>
                  <a:pt x="345757" y="88536"/>
                </a:lnTo>
                <a:lnTo>
                  <a:pt x="347663" y="81715"/>
                </a:lnTo>
                <a:lnTo>
                  <a:pt x="348933" y="74311"/>
                </a:lnTo>
                <a:lnTo>
                  <a:pt x="349779" y="66517"/>
                </a:lnTo>
                <a:lnTo>
                  <a:pt x="351296" y="59416"/>
                </a:lnTo>
                <a:lnTo>
                  <a:pt x="353260" y="52777"/>
                </a:lnTo>
                <a:lnTo>
                  <a:pt x="357029" y="41272"/>
                </a:lnTo>
                <a:lnTo>
                  <a:pt x="358705" y="32984"/>
                </a:lnTo>
                <a:lnTo>
                  <a:pt x="361990" y="26126"/>
                </a:lnTo>
                <a:lnTo>
                  <a:pt x="364199" y="22964"/>
                </a:lnTo>
                <a:lnTo>
                  <a:pt x="366654" y="16910"/>
                </a:lnTo>
                <a:lnTo>
                  <a:pt x="367309" y="13962"/>
                </a:lnTo>
                <a:lnTo>
                  <a:pt x="370576" y="8146"/>
                </a:lnTo>
                <a:lnTo>
                  <a:pt x="372780" y="5262"/>
                </a:lnTo>
                <a:lnTo>
                  <a:pt x="375203" y="3339"/>
                </a:lnTo>
                <a:lnTo>
                  <a:pt x="377770" y="2057"/>
                </a:lnTo>
                <a:lnTo>
                  <a:pt x="384184" y="0"/>
                </a:lnTo>
                <a:lnTo>
                  <a:pt x="384710" y="784"/>
                </a:lnTo>
                <a:lnTo>
                  <a:pt x="385295" y="4194"/>
                </a:lnTo>
                <a:lnTo>
                  <a:pt x="388095" y="8885"/>
                </a:lnTo>
                <a:lnTo>
                  <a:pt x="390175" y="11470"/>
                </a:lnTo>
                <a:lnTo>
                  <a:pt x="391561" y="15098"/>
                </a:lnTo>
                <a:lnTo>
                  <a:pt x="393102" y="24209"/>
                </a:lnTo>
                <a:lnTo>
                  <a:pt x="393970" y="35497"/>
                </a:lnTo>
                <a:lnTo>
                  <a:pt x="396713" y="44388"/>
                </a:lnTo>
                <a:lnTo>
                  <a:pt x="398778" y="49426"/>
                </a:lnTo>
                <a:lnTo>
                  <a:pt x="400155" y="55642"/>
                </a:lnTo>
                <a:lnTo>
                  <a:pt x="401072" y="62643"/>
                </a:lnTo>
                <a:lnTo>
                  <a:pt x="401684" y="70168"/>
                </a:lnTo>
                <a:lnTo>
                  <a:pt x="403044" y="77090"/>
                </a:lnTo>
                <a:lnTo>
                  <a:pt x="404904" y="83610"/>
                </a:lnTo>
                <a:lnTo>
                  <a:pt x="407096" y="89861"/>
                </a:lnTo>
                <a:lnTo>
                  <a:pt x="408557" y="96886"/>
                </a:lnTo>
                <a:lnTo>
                  <a:pt x="409532" y="104427"/>
                </a:lnTo>
                <a:lnTo>
                  <a:pt x="410181" y="112312"/>
                </a:lnTo>
                <a:lnTo>
                  <a:pt x="411566" y="120426"/>
                </a:lnTo>
                <a:lnTo>
                  <a:pt x="413443" y="128693"/>
                </a:lnTo>
                <a:lnTo>
                  <a:pt x="415646" y="137061"/>
                </a:lnTo>
                <a:lnTo>
                  <a:pt x="418068" y="145498"/>
                </a:lnTo>
                <a:lnTo>
                  <a:pt x="423297" y="162492"/>
                </a:lnTo>
                <a:lnTo>
                  <a:pt x="425073" y="171024"/>
                </a:lnTo>
                <a:lnTo>
                  <a:pt x="426257" y="179570"/>
                </a:lnTo>
                <a:lnTo>
                  <a:pt x="427047" y="188124"/>
                </a:lnTo>
                <a:lnTo>
                  <a:pt x="427573" y="196685"/>
                </a:lnTo>
                <a:lnTo>
                  <a:pt x="428158" y="213817"/>
                </a:lnTo>
                <a:lnTo>
                  <a:pt x="429265" y="221433"/>
                </a:lnTo>
                <a:lnTo>
                  <a:pt x="430957" y="228416"/>
                </a:lnTo>
                <a:lnTo>
                  <a:pt x="433037" y="234976"/>
                </a:lnTo>
                <a:lnTo>
                  <a:pt x="434425" y="242207"/>
                </a:lnTo>
                <a:lnTo>
                  <a:pt x="435349" y="249885"/>
                </a:lnTo>
                <a:lnTo>
                  <a:pt x="435965" y="257861"/>
                </a:lnTo>
                <a:lnTo>
                  <a:pt x="437328" y="265084"/>
                </a:lnTo>
                <a:lnTo>
                  <a:pt x="439190" y="271804"/>
                </a:lnTo>
                <a:lnTo>
                  <a:pt x="441383" y="278189"/>
                </a:lnTo>
                <a:lnTo>
                  <a:pt x="443798" y="284350"/>
                </a:lnTo>
                <a:lnTo>
                  <a:pt x="446360" y="290363"/>
                </a:lnTo>
                <a:lnTo>
                  <a:pt x="450795" y="302124"/>
                </a:lnTo>
                <a:lnTo>
                  <a:pt x="452767" y="313701"/>
                </a:lnTo>
                <a:lnTo>
                  <a:pt x="456182" y="325196"/>
                </a:lnTo>
                <a:lnTo>
                  <a:pt x="459923" y="335703"/>
                </a:lnTo>
                <a:lnTo>
                  <a:pt x="461585" y="343548"/>
                </a:lnTo>
                <a:lnTo>
                  <a:pt x="464864" y="350209"/>
                </a:lnTo>
                <a:lnTo>
                  <a:pt x="467071" y="353319"/>
                </a:lnTo>
                <a:lnTo>
                  <a:pt x="469526" y="359314"/>
                </a:lnTo>
                <a:lnTo>
                  <a:pt x="470180" y="362246"/>
                </a:lnTo>
                <a:lnTo>
                  <a:pt x="473446" y="368045"/>
                </a:lnTo>
                <a:lnTo>
                  <a:pt x="479945" y="376534"/>
                </a:lnTo>
                <a:lnTo>
                  <a:pt x="488632" y="3766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24"/>
          <p:cNvSpPr/>
          <p:nvPr/>
        </p:nvSpPr>
        <p:spPr>
          <a:xfrm>
            <a:off x="8009572" y="2803560"/>
            <a:ext cx="171098" cy="736883"/>
          </a:xfrm>
          <a:custGeom>
            <a:avLst/>
            <a:gdLst/>
            <a:ahLst/>
            <a:cxnLst/>
            <a:rect l="0" t="0" r="0" b="0"/>
            <a:pathLst>
              <a:path w="171098" h="736883">
                <a:moveTo>
                  <a:pt x="162878" y="8220"/>
                </a:moveTo>
                <a:lnTo>
                  <a:pt x="162878" y="0"/>
                </a:lnTo>
                <a:lnTo>
                  <a:pt x="162878" y="4302"/>
                </a:lnTo>
                <a:lnTo>
                  <a:pt x="163830" y="6561"/>
                </a:lnTo>
                <a:lnTo>
                  <a:pt x="168769" y="14290"/>
                </a:lnTo>
                <a:lnTo>
                  <a:pt x="170259" y="19807"/>
                </a:lnTo>
                <a:lnTo>
                  <a:pt x="171097" y="32820"/>
                </a:lnTo>
                <a:lnTo>
                  <a:pt x="166794" y="53291"/>
                </a:lnTo>
                <a:lnTo>
                  <a:pt x="164618" y="69209"/>
                </a:lnTo>
                <a:lnTo>
                  <a:pt x="164038" y="77454"/>
                </a:lnTo>
                <a:lnTo>
                  <a:pt x="161747" y="86761"/>
                </a:lnTo>
                <a:lnTo>
                  <a:pt x="158314" y="96775"/>
                </a:lnTo>
                <a:lnTo>
                  <a:pt x="154120" y="107262"/>
                </a:lnTo>
                <a:lnTo>
                  <a:pt x="146920" y="126533"/>
                </a:lnTo>
                <a:lnTo>
                  <a:pt x="143667" y="135673"/>
                </a:lnTo>
                <a:lnTo>
                  <a:pt x="140546" y="146529"/>
                </a:lnTo>
                <a:lnTo>
                  <a:pt x="137512" y="158528"/>
                </a:lnTo>
                <a:lnTo>
                  <a:pt x="122919" y="220101"/>
                </a:lnTo>
                <a:lnTo>
                  <a:pt x="117178" y="246852"/>
                </a:lnTo>
                <a:lnTo>
                  <a:pt x="113362" y="260653"/>
                </a:lnTo>
                <a:lnTo>
                  <a:pt x="108913" y="274616"/>
                </a:lnTo>
                <a:lnTo>
                  <a:pt x="104040" y="288687"/>
                </a:lnTo>
                <a:lnTo>
                  <a:pt x="99840" y="301878"/>
                </a:lnTo>
                <a:lnTo>
                  <a:pt x="92634" y="326694"/>
                </a:lnTo>
                <a:lnTo>
                  <a:pt x="89378" y="340551"/>
                </a:lnTo>
                <a:lnTo>
                  <a:pt x="86256" y="355504"/>
                </a:lnTo>
                <a:lnTo>
                  <a:pt x="83221" y="371188"/>
                </a:lnTo>
                <a:lnTo>
                  <a:pt x="77310" y="398774"/>
                </a:lnTo>
                <a:lnTo>
                  <a:pt x="71507" y="424687"/>
                </a:lnTo>
                <a:lnTo>
                  <a:pt x="65753" y="452078"/>
                </a:lnTo>
                <a:lnTo>
                  <a:pt x="61933" y="465098"/>
                </a:lnTo>
                <a:lnTo>
                  <a:pt x="57482" y="477588"/>
                </a:lnTo>
                <a:lnTo>
                  <a:pt x="52608" y="489724"/>
                </a:lnTo>
                <a:lnTo>
                  <a:pt x="48408" y="502578"/>
                </a:lnTo>
                <a:lnTo>
                  <a:pt x="44654" y="515909"/>
                </a:lnTo>
                <a:lnTo>
                  <a:pt x="31787" y="566974"/>
                </a:lnTo>
                <a:lnTo>
                  <a:pt x="29764" y="578843"/>
                </a:lnTo>
                <a:lnTo>
                  <a:pt x="28415" y="590565"/>
                </a:lnTo>
                <a:lnTo>
                  <a:pt x="25964" y="612797"/>
                </a:lnTo>
                <a:lnTo>
                  <a:pt x="21700" y="632203"/>
                </a:lnTo>
                <a:lnTo>
                  <a:pt x="19170" y="650353"/>
                </a:lnTo>
                <a:lnTo>
                  <a:pt x="17092" y="666992"/>
                </a:lnTo>
                <a:lnTo>
                  <a:pt x="12994" y="680738"/>
                </a:lnTo>
                <a:lnTo>
                  <a:pt x="8494" y="705083"/>
                </a:lnTo>
                <a:lnTo>
                  <a:pt x="4410" y="716717"/>
                </a:lnTo>
                <a:lnTo>
                  <a:pt x="1307" y="724875"/>
                </a:lnTo>
                <a:lnTo>
                  <a:pt x="0" y="736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25"/>
          <p:cNvSpPr/>
          <p:nvPr/>
        </p:nvSpPr>
        <p:spPr>
          <a:xfrm>
            <a:off x="8318182" y="2991802"/>
            <a:ext cx="17114" cy="402909"/>
          </a:xfrm>
          <a:custGeom>
            <a:avLst/>
            <a:gdLst/>
            <a:ahLst/>
            <a:cxnLst/>
            <a:rect l="0" t="0" r="0" b="0"/>
            <a:pathLst>
              <a:path w="17114" h="402909">
                <a:moveTo>
                  <a:pt x="0" y="0"/>
                </a:moveTo>
                <a:lnTo>
                  <a:pt x="0" y="292304"/>
                </a:lnTo>
                <a:lnTo>
                  <a:pt x="952" y="299644"/>
                </a:lnTo>
                <a:lnTo>
                  <a:pt x="2540" y="306443"/>
                </a:lnTo>
                <a:lnTo>
                  <a:pt x="4551" y="312880"/>
                </a:lnTo>
                <a:lnTo>
                  <a:pt x="5892" y="319077"/>
                </a:lnTo>
                <a:lnTo>
                  <a:pt x="6785" y="325113"/>
                </a:lnTo>
                <a:lnTo>
                  <a:pt x="7381" y="331042"/>
                </a:lnTo>
                <a:lnTo>
                  <a:pt x="7778" y="336900"/>
                </a:lnTo>
                <a:lnTo>
                  <a:pt x="8220" y="348488"/>
                </a:lnTo>
                <a:lnTo>
                  <a:pt x="8468" y="361172"/>
                </a:lnTo>
                <a:lnTo>
                  <a:pt x="9456" y="365558"/>
                </a:lnTo>
                <a:lnTo>
                  <a:pt x="11066" y="370388"/>
                </a:lnTo>
                <a:lnTo>
                  <a:pt x="13092" y="375513"/>
                </a:lnTo>
                <a:lnTo>
                  <a:pt x="14443" y="379882"/>
                </a:lnTo>
                <a:lnTo>
                  <a:pt x="15344" y="383747"/>
                </a:lnTo>
                <a:lnTo>
                  <a:pt x="15944" y="387277"/>
                </a:lnTo>
                <a:lnTo>
                  <a:pt x="16344" y="390582"/>
                </a:lnTo>
                <a:lnTo>
                  <a:pt x="16789" y="396795"/>
                </a:lnTo>
                <a:lnTo>
                  <a:pt x="17113" y="402371"/>
                </a:lnTo>
                <a:lnTo>
                  <a:pt x="16172" y="402550"/>
                </a:lnTo>
                <a:lnTo>
                  <a:pt x="14592" y="402669"/>
                </a:lnTo>
                <a:lnTo>
                  <a:pt x="8573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26"/>
          <p:cNvSpPr/>
          <p:nvPr/>
        </p:nvSpPr>
        <p:spPr>
          <a:xfrm>
            <a:off x="8223884" y="2941605"/>
            <a:ext cx="419895" cy="427384"/>
          </a:xfrm>
          <a:custGeom>
            <a:avLst/>
            <a:gdLst/>
            <a:ahLst/>
            <a:cxnLst/>
            <a:rect l="0" t="0" r="0" b="0"/>
            <a:pathLst>
              <a:path w="419895" h="427384">
                <a:moveTo>
                  <a:pt x="0" y="67342"/>
                </a:moveTo>
                <a:lnTo>
                  <a:pt x="0" y="62791"/>
                </a:lnTo>
                <a:lnTo>
                  <a:pt x="953" y="60498"/>
                </a:lnTo>
                <a:lnTo>
                  <a:pt x="4551" y="55410"/>
                </a:lnTo>
                <a:lnTo>
                  <a:pt x="6844" y="53673"/>
                </a:lnTo>
                <a:lnTo>
                  <a:pt x="9325" y="52514"/>
                </a:lnTo>
                <a:lnTo>
                  <a:pt x="19908" y="48344"/>
                </a:lnTo>
                <a:lnTo>
                  <a:pt x="24702" y="46104"/>
                </a:lnTo>
                <a:lnTo>
                  <a:pt x="35109" y="38535"/>
                </a:lnTo>
                <a:lnTo>
                  <a:pt x="46084" y="29774"/>
                </a:lnTo>
                <a:lnTo>
                  <a:pt x="57312" y="22705"/>
                </a:lnTo>
                <a:lnTo>
                  <a:pt x="68653" y="16388"/>
                </a:lnTo>
                <a:lnTo>
                  <a:pt x="74343" y="13371"/>
                </a:lnTo>
                <a:lnTo>
                  <a:pt x="80995" y="11358"/>
                </a:lnTo>
                <a:lnTo>
                  <a:pt x="88287" y="10017"/>
                </a:lnTo>
                <a:lnTo>
                  <a:pt x="96006" y="9123"/>
                </a:lnTo>
                <a:lnTo>
                  <a:pt x="104009" y="8527"/>
                </a:lnTo>
                <a:lnTo>
                  <a:pt x="112202" y="8129"/>
                </a:lnTo>
                <a:lnTo>
                  <a:pt x="120522" y="7865"/>
                </a:lnTo>
                <a:lnTo>
                  <a:pt x="128925" y="6735"/>
                </a:lnTo>
                <a:lnTo>
                  <a:pt x="137386" y="5030"/>
                </a:lnTo>
                <a:lnTo>
                  <a:pt x="145883" y="2941"/>
                </a:lnTo>
                <a:lnTo>
                  <a:pt x="154406" y="1548"/>
                </a:lnTo>
                <a:lnTo>
                  <a:pt x="162945" y="619"/>
                </a:lnTo>
                <a:lnTo>
                  <a:pt x="171495" y="0"/>
                </a:lnTo>
                <a:lnTo>
                  <a:pt x="180054" y="540"/>
                </a:lnTo>
                <a:lnTo>
                  <a:pt x="188615" y="1852"/>
                </a:lnTo>
                <a:lnTo>
                  <a:pt x="197181" y="3680"/>
                </a:lnTo>
                <a:lnTo>
                  <a:pt x="205749" y="4898"/>
                </a:lnTo>
                <a:lnTo>
                  <a:pt x="214319" y="5710"/>
                </a:lnTo>
                <a:lnTo>
                  <a:pt x="222890" y="6252"/>
                </a:lnTo>
                <a:lnTo>
                  <a:pt x="230508" y="7565"/>
                </a:lnTo>
                <a:lnTo>
                  <a:pt x="237492" y="9393"/>
                </a:lnTo>
                <a:lnTo>
                  <a:pt x="266940" y="19171"/>
                </a:lnTo>
                <a:lnTo>
                  <a:pt x="274163" y="21893"/>
                </a:lnTo>
                <a:lnTo>
                  <a:pt x="294382" y="30275"/>
                </a:lnTo>
                <a:lnTo>
                  <a:pt x="309907" y="35945"/>
                </a:lnTo>
                <a:lnTo>
                  <a:pt x="317095" y="39743"/>
                </a:lnTo>
                <a:lnTo>
                  <a:pt x="336313" y="53238"/>
                </a:lnTo>
                <a:lnTo>
                  <a:pt x="348228" y="60439"/>
                </a:lnTo>
                <a:lnTo>
                  <a:pt x="359874" y="69354"/>
                </a:lnTo>
                <a:lnTo>
                  <a:pt x="370446" y="79666"/>
                </a:lnTo>
                <a:lnTo>
                  <a:pt x="378321" y="90599"/>
                </a:lnTo>
                <a:lnTo>
                  <a:pt x="392660" y="112016"/>
                </a:lnTo>
                <a:lnTo>
                  <a:pt x="397028" y="119032"/>
                </a:lnTo>
                <a:lnTo>
                  <a:pt x="404422" y="131908"/>
                </a:lnTo>
                <a:lnTo>
                  <a:pt x="410884" y="143981"/>
                </a:lnTo>
                <a:lnTo>
                  <a:pt x="413939" y="149867"/>
                </a:lnTo>
                <a:lnTo>
                  <a:pt x="415978" y="156649"/>
                </a:lnTo>
                <a:lnTo>
                  <a:pt x="417336" y="164027"/>
                </a:lnTo>
                <a:lnTo>
                  <a:pt x="418241" y="171804"/>
                </a:lnTo>
                <a:lnTo>
                  <a:pt x="418845" y="178893"/>
                </a:lnTo>
                <a:lnTo>
                  <a:pt x="419517" y="191851"/>
                </a:lnTo>
                <a:lnTo>
                  <a:pt x="419814" y="206499"/>
                </a:lnTo>
                <a:lnTo>
                  <a:pt x="419894" y="214406"/>
                </a:lnTo>
                <a:lnTo>
                  <a:pt x="418995" y="222535"/>
                </a:lnTo>
                <a:lnTo>
                  <a:pt x="417442" y="230811"/>
                </a:lnTo>
                <a:lnTo>
                  <a:pt x="415456" y="239187"/>
                </a:lnTo>
                <a:lnTo>
                  <a:pt x="413178" y="246675"/>
                </a:lnTo>
                <a:lnTo>
                  <a:pt x="410707" y="253572"/>
                </a:lnTo>
                <a:lnTo>
                  <a:pt x="405421" y="266316"/>
                </a:lnTo>
                <a:lnTo>
                  <a:pt x="399898" y="278330"/>
                </a:lnTo>
                <a:lnTo>
                  <a:pt x="391433" y="295803"/>
                </a:lnTo>
                <a:lnTo>
                  <a:pt x="388591" y="302517"/>
                </a:lnTo>
                <a:lnTo>
                  <a:pt x="385743" y="309851"/>
                </a:lnTo>
                <a:lnTo>
                  <a:pt x="382892" y="317597"/>
                </a:lnTo>
                <a:lnTo>
                  <a:pt x="379087" y="323714"/>
                </a:lnTo>
                <a:lnTo>
                  <a:pt x="369779" y="333050"/>
                </a:lnTo>
                <a:lnTo>
                  <a:pt x="359291" y="342915"/>
                </a:lnTo>
                <a:lnTo>
                  <a:pt x="337037" y="364769"/>
                </a:lnTo>
                <a:lnTo>
                  <a:pt x="325690" y="373522"/>
                </a:lnTo>
                <a:lnTo>
                  <a:pt x="314296" y="381540"/>
                </a:lnTo>
                <a:lnTo>
                  <a:pt x="302883" y="391453"/>
                </a:lnTo>
                <a:lnTo>
                  <a:pt x="291460" y="399669"/>
                </a:lnTo>
                <a:lnTo>
                  <a:pt x="285746" y="403193"/>
                </a:lnTo>
                <a:lnTo>
                  <a:pt x="274319" y="407109"/>
                </a:lnTo>
                <a:lnTo>
                  <a:pt x="262891" y="409802"/>
                </a:lnTo>
                <a:lnTo>
                  <a:pt x="251460" y="414174"/>
                </a:lnTo>
                <a:lnTo>
                  <a:pt x="240031" y="419292"/>
                </a:lnTo>
                <a:lnTo>
                  <a:pt x="228600" y="423789"/>
                </a:lnTo>
                <a:lnTo>
                  <a:pt x="217171" y="425788"/>
                </a:lnTo>
                <a:lnTo>
                  <a:pt x="204577" y="426913"/>
                </a:lnTo>
                <a:lnTo>
                  <a:pt x="195381" y="427176"/>
                </a:lnTo>
                <a:lnTo>
                  <a:pt x="151919" y="427383"/>
                </a:lnTo>
                <a:lnTo>
                  <a:pt x="148905" y="426432"/>
                </a:lnTo>
                <a:lnTo>
                  <a:pt x="140111" y="421495"/>
                </a:lnTo>
                <a:lnTo>
                  <a:pt x="130294" y="419168"/>
                </a:lnTo>
                <a:lnTo>
                  <a:pt x="120016" y="4188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27"/>
          <p:cNvSpPr/>
          <p:nvPr/>
        </p:nvSpPr>
        <p:spPr>
          <a:xfrm>
            <a:off x="7658100" y="3849497"/>
            <a:ext cx="428626" cy="428181"/>
          </a:xfrm>
          <a:custGeom>
            <a:avLst/>
            <a:gdLst/>
            <a:ahLst/>
            <a:cxnLst/>
            <a:rect l="0" t="0" r="0" b="0"/>
            <a:pathLst>
              <a:path w="428626" h="428181">
                <a:moveTo>
                  <a:pt x="0" y="428180"/>
                </a:moveTo>
                <a:lnTo>
                  <a:pt x="0" y="419961"/>
                </a:lnTo>
                <a:lnTo>
                  <a:pt x="4550" y="419712"/>
                </a:lnTo>
                <a:lnTo>
                  <a:pt x="5891" y="418725"/>
                </a:lnTo>
                <a:lnTo>
                  <a:pt x="6784" y="417114"/>
                </a:lnTo>
                <a:lnTo>
                  <a:pt x="7380" y="415088"/>
                </a:lnTo>
                <a:lnTo>
                  <a:pt x="10583" y="410296"/>
                </a:lnTo>
                <a:lnTo>
                  <a:pt x="15181" y="404039"/>
                </a:lnTo>
                <a:lnTo>
                  <a:pt x="20400" y="394908"/>
                </a:lnTo>
                <a:lnTo>
                  <a:pt x="25894" y="384500"/>
                </a:lnTo>
                <a:lnTo>
                  <a:pt x="37182" y="362296"/>
                </a:lnTo>
                <a:lnTo>
                  <a:pt x="40028" y="355682"/>
                </a:lnTo>
                <a:lnTo>
                  <a:pt x="42878" y="348416"/>
                </a:lnTo>
                <a:lnTo>
                  <a:pt x="48584" y="332722"/>
                </a:lnTo>
                <a:lnTo>
                  <a:pt x="62866" y="290867"/>
                </a:lnTo>
                <a:lnTo>
                  <a:pt x="66675" y="282346"/>
                </a:lnTo>
                <a:lnTo>
                  <a:pt x="71120" y="273807"/>
                </a:lnTo>
                <a:lnTo>
                  <a:pt x="75989" y="265257"/>
                </a:lnTo>
                <a:lnTo>
                  <a:pt x="86477" y="245598"/>
                </a:lnTo>
                <a:lnTo>
                  <a:pt x="91941" y="235021"/>
                </a:lnTo>
                <a:lnTo>
                  <a:pt x="96536" y="224160"/>
                </a:lnTo>
                <a:lnTo>
                  <a:pt x="100553" y="213109"/>
                </a:lnTo>
                <a:lnTo>
                  <a:pt x="104182" y="201932"/>
                </a:lnTo>
                <a:lnTo>
                  <a:pt x="108508" y="190671"/>
                </a:lnTo>
                <a:lnTo>
                  <a:pt x="113296" y="179353"/>
                </a:lnTo>
                <a:lnTo>
                  <a:pt x="118393" y="167998"/>
                </a:lnTo>
                <a:lnTo>
                  <a:pt x="122744" y="157570"/>
                </a:lnTo>
                <a:lnTo>
                  <a:pt x="126596" y="147761"/>
                </a:lnTo>
                <a:lnTo>
                  <a:pt x="130117" y="138364"/>
                </a:lnTo>
                <a:lnTo>
                  <a:pt x="133418" y="128289"/>
                </a:lnTo>
                <a:lnTo>
                  <a:pt x="136570" y="117763"/>
                </a:lnTo>
                <a:lnTo>
                  <a:pt x="139624" y="106935"/>
                </a:lnTo>
                <a:lnTo>
                  <a:pt x="142613" y="97812"/>
                </a:lnTo>
                <a:lnTo>
                  <a:pt x="145557" y="89824"/>
                </a:lnTo>
                <a:lnTo>
                  <a:pt x="148473" y="82595"/>
                </a:lnTo>
                <a:lnTo>
                  <a:pt x="152322" y="74917"/>
                </a:lnTo>
                <a:lnTo>
                  <a:pt x="156793" y="66942"/>
                </a:lnTo>
                <a:lnTo>
                  <a:pt x="161678" y="58767"/>
                </a:lnTo>
                <a:lnTo>
                  <a:pt x="164935" y="51412"/>
                </a:lnTo>
                <a:lnTo>
                  <a:pt x="170471" y="31959"/>
                </a:lnTo>
                <a:lnTo>
                  <a:pt x="175142" y="19990"/>
                </a:lnTo>
                <a:lnTo>
                  <a:pt x="177721" y="16036"/>
                </a:lnTo>
                <a:lnTo>
                  <a:pt x="180393" y="13400"/>
                </a:lnTo>
                <a:lnTo>
                  <a:pt x="188704" y="7150"/>
                </a:lnTo>
                <a:lnTo>
                  <a:pt x="191525" y="4618"/>
                </a:lnTo>
                <a:lnTo>
                  <a:pt x="194358" y="2931"/>
                </a:lnTo>
                <a:lnTo>
                  <a:pt x="200046" y="1055"/>
                </a:lnTo>
                <a:lnTo>
                  <a:pt x="208604" y="0"/>
                </a:lnTo>
                <a:lnTo>
                  <a:pt x="211459" y="804"/>
                </a:lnTo>
                <a:lnTo>
                  <a:pt x="220029" y="5534"/>
                </a:lnTo>
                <a:lnTo>
                  <a:pt x="225742" y="6975"/>
                </a:lnTo>
                <a:lnTo>
                  <a:pt x="228600" y="9264"/>
                </a:lnTo>
                <a:lnTo>
                  <a:pt x="234315" y="16888"/>
                </a:lnTo>
                <a:lnTo>
                  <a:pt x="240030" y="26626"/>
                </a:lnTo>
                <a:lnTo>
                  <a:pt x="245744" y="37304"/>
                </a:lnTo>
                <a:lnTo>
                  <a:pt x="260032" y="65357"/>
                </a:lnTo>
                <a:lnTo>
                  <a:pt x="262889" y="71998"/>
                </a:lnTo>
                <a:lnTo>
                  <a:pt x="265747" y="79283"/>
                </a:lnTo>
                <a:lnTo>
                  <a:pt x="268605" y="86997"/>
                </a:lnTo>
                <a:lnTo>
                  <a:pt x="272415" y="94997"/>
                </a:lnTo>
                <a:lnTo>
                  <a:pt x="276859" y="103188"/>
                </a:lnTo>
                <a:lnTo>
                  <a:pt x="281728" y="111506"/>
                </a:lnTo>
                <a:lnTo>
                  <a:pt x="285925" y="119909"/>
                </a:lnTo>
                <a:lnTo>
                  <a:pt x="289677" y="128369"/>
                </a:lnTo>
                <a:lnTo>
                  <a:pt x="293130" y="136866"/>
                </a:lnTo>
                <a:lnTo>
                  <a:pt x="296385" y="146340"/>
                </a:lnTo>
                <a:lnTo>
                  <a:pt x="299508" y="156467"/>
                </a:lnTo>
                <a:lnTo>
                  <a:pt x="305517" y="176926"/>
                </a:lnTo>
                <a:lnTo>
                  <a:pt x="311363" y="195544"/>
                </a:lnTo>
                <a:lnTo>
                  <a:pt x="314255" y="203557"/>
                </a:lnTo>
                <a:lnTo>
                  <a:pt x="317136" y="210804"/>
                </a:lnTo>
                <a:lnTo>
                  <a:pt x="320009" y="217540"/>
                </a:lnTo>
                <a:lnTo>
                  <a:pt x="322877" y="224889"/>
                </a:lnTo>
                <a:lnTo>
                  <a:pt x="328603" y="240673"/>
                </a:lnTo>
                <a:lnTo>
                  <a:pt x="337182" y="265625"/>
                </a:lnTo>
                <a:lnTo>
                  <a:pt x="340993" y="273138"/>
                </a:lnTo>
                <a:lnTo>
                  <a:pt x="345438" y="280051"/>
                </a:lnTo>
                <a:lnTo>
                  <a:pt x="354506" y="292812"/>
                </a:lnTo>
                <a:lnTo>
                  <a:pt x="361711" y="304834"/>
                </a:lnTo>
                <a:lnTo>
                  <a:pt x="370627" y="316527"/>
                </a:lnTo>
                <a:lnTo>
                  <a:pt x="375672" y="322313"/>
                </a:lnTo>
                <a:lnTo>
                  <a:pt x="379035" y="328074"/>
                </a:lnTo>
                <a:lnTo>
                  <a:pt x="382772" y="339556"/>
                </a:lnTo>
                <a:lnTo>
                  <a:pt x="386974" y="348469"/>
                </a:lnTo>
                <a:lnTo>
                  <a:pt x="394693" y="361382"/>
                </a:lnTo>
                <a:lnTo>
                  <a:pt x="403014" y="374733"/>
                </a:lnTo>
                <a:lnTo>
                  <a:pt x="414358" y="387778"/>
                </a:lnTo>
                <a:lnTo>
                  <a:pt x="416256" y="390768"/>
                </a:lnTo>
                <a:lnTo>
                  <a:pt x="418365" y="396630"/>
                </a:lnTo>
                <a:lnTo>
                  <a:pt x="419879" y="398574"/>
                </a:lnTo>
                <a:lnTo>
                  <a:pt x="421843" y="399870"/>
                </a:lnTo>
                <a:lnTo>
                  <a:pt x="428625" y="402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28"/>
          <p:cNvSpPr/>
          <p:nvPr/>
        </p:nvSpPr>
        <p:spPr>
          <a:xfrm>
            <a:off x="7701067" y="3969067"/>
            <a:ext cx="411376" cy="128588"/>
          </a:xfrm>
          <a:custGeom>
            <a:avLst/>
            <a:gdLst/>
            <a:ahLst/>
            <a:cxnLst/>
            <a:rect l="0" t="0" r="0" b="0"/>
            <a:pathLst>
              <a:path w="411376" h="128588">
                <a:moveTo>
                  <a:pt x="8467" y="128587"/>
                </a:moveTo>
                <a:lnTo>
                  <a:pt x="1087" y="121207"/>
                </a:lnTo>
                <a:lnTo>
                  <a:pt x="425" y="118005"/>
                </a:lnTo>
                <a:lnTo>
                  <a:pt x="0" y="112739"/>
                </a:lnTo>
                <a:lnTo>
                  <a:pt x="2482" y="109479"/>
                </a:lnTo>
                <a:lnTo>
                  <a:pt x="4477" y="107276"/>
                </a:lnTo>
                <a:lnTo>
                  <a:pt x="6760" y="105807"/>
                </a:lnTo>
                <a:lnTo>
                  <a:pt x="14524" y="102788"/>
                </a:lnTo>
                <a:lnTo>
                  <a:pt x="17267" y="100910"/>
                </a:lnTo>
                <a:lnTo>
                  <a:pt x="20049" y="98706"/>
                </a:lnTo>
                <a:lnTo>
                  <a:pt x="23808" y="97237"/>
                </a:lnTo>
                <a:lnTo>
                  <a:pt x="33066" y="95604"/>
                </a:lnTo>
                <a:lnTo>
                  <a:pt x="43530" y="92338"/>
                </a:lnTo>
                <a:lnTo>
                  <a:pt x="48988" y="90134"/>
                </a:lnTo>
                <a:lnTo>
                  <a:pt x="55483" y="88664"/>
                </a:lnTo>
                <a:lnTo>
                  <a:pt x="62672" y="87684"/>
                </a:lnTo>
                <a:lnTo>
                  <a:pt x="70321" y="87031"/>
                </a:lnTo>
                <a:lnTo>
                  <a:pt x="77326" y="85644"/>
                </a:lnTo>
                <a:lnTo>
                  <a:pt x="83901" y="83766"/>
                </a:lnTo>
                <a:lnTo>
                  <a:pt x="129084" y="68408"/>
                </a:lnTo>
                <a:lnTo>
                  <a:pt x="162892" y="57116"/>
                </a:lnTo>
                <a:lnTo>
                  <a:pt x="171425" y="55223"/>
                </a:lnTo>
                <a:lnTo>
                  <a:pt x="179971" y="53960"/>
                </a:lnTo>
                <a:lnTo>
                  <a:pt x="188525" y="53118"/>
                </a:lnTo>
                <a:lnTo>
                  <a:pt x="197087" y="51605"/>
                </a:lnTo>
                <a:lnTo>
                  <a:pt x="205651" y="49643"/>
                </a:lnTo>
                <a:lnTo>
                  <a:pt x="214218" y="47383"/>
                </a:lnTo>
                <a:lnTo>
                  <a:pt x="222788" y="44924"/>
                </a:lnTo>
                <a:lnTo>
                  <a:pt x="239928" y="39651"/>
                </a:lnTo>
                <a:lnTo>
                  <a:pt x="248500" y="37864"/>
                </a:lnTo>
                <a:lnTo>
                  <a:pt x="257071" y="36673"/>
                </a:lnTo>
                <a:lnTo>
                  <a:pt x="265644" y="35879"/>
                </a:lnTo>
                <a:lnTo>
                  <a:pt x="274216" y="34397"/>
                </a:lnTo>
                <a:lnTo>
                  <a:pt x="282789" y="32456"/>
                </a:lnTo>
                <a:lnTo>
                  <a:pt x="291361" y="30210"/>
                </a:lnTo>
                <a:lnTo>
                  <a:pt x="298981" y="28713"/>
                </a:lnTo>
                <a:lnTo>
                  <a:pt x="305965" y="27714"/>
                </a:lnTo>
                <a:lnTo>
                  <a:pt x="318807" y="25653"/>
                </a:lnTo>
                <a:lnTo>
                  <a:pt x="324898" y="23769"/>
                </a:lnTo>
                <a:lnTo>
                  <a:pt x="336746" y="20089"/>
                </a:lnTo>
                <a:lnTo>
                  <a:pt x="348361" y="18454"/>
                </a:lnTo>
                <a:lnTo>
                  <a:pt x="359874" y="17727"/>
                </a:lnTo>
                <a:lnTo>
                  <a:pt x="365611" y="17533"/>
                </a:lnTo>
                <a:lnTo>
                  <a:pt x="377065" y="14777"/>
                </a:lnTo>
                <a:lnTo>
                  <a:pt x="382787" y="12709"/>
                </a:lnTo>
                <a:lnTo>
                  <a:pt x="388506" y="10378"/>
                </a:lnTo>
                <a:lnTo>
                  <a:pt x="394224" y="7871"/>
                </a:lnTo>
                <a:lnTo>
                  <a:pt x="4113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29"/>
          <p:cNvSpPr/>
          <p:nvPr/>
        </p:nvSpPr>
        <p:spPr>
          <a:xfrm>
            <a:off x="8155305" y="3574732"/>
            <a:ext cx="188596" cy="917259"/>
          </a:xfrm>
          <a:custGeom>
            <a:avLst/>
            <a:gdLst/>
            <a:ahLst/>
            <a:cxnLst/>
            <a:rect l="0" t="0" r="0" b="0"/>
            <a:pathLst>
              <a:path w="188596" h="917259">
                <a:moveTo>
                  <a:pt x="188595" y="0"/>
                </a:moveTo>
                <a:lnTo>
                  <a:pt x="188595" y="45102"/>
                </a:lnTo>
                <a:lnTo>
                  <a:pt x="184044" y="69244"/>
                </a:lnTo>
                <a:lnTo>
                  <a:pt x="180799" y="78548"/>
                </a:lnTo>
                <a:lnTo>
                  <a:pt x="176730" y="88560"/>
                </a:lnTo>
                <a:lnTo>
                  <a:pt x="172112" y="99045"/>
                </a:lnTo>
                <a:lnTo>
                  <a:pt x="168081" y="109845"/>
                </a:lnTo>
                <a:lnTo>
                  <a:pt x="164442" y="120855"/>
                </a:lnTo>
                <a:lnTo>
                  <a:pt x="161063" y="132005"/>
                </a:lnTo>
                <a:lnTo>
                  <a:pt x="157857" y="144201"/>
                </a:lnTo>
                <a:lnTo>
                  <a:pt x="151756" y="170452"/>
                </a:lnTo>
                <a:lnTo>
                  <a:pt x="147843" y="184120"/>
                </a:lnTo>
                <a:lnTo>
                  <a:pt x="143329" y="197994"/>
                </a:lnTo>
                <a:lnTo>
                  <a:pt x="138415" y="212006"/>
                </a:lnTo>
                <a:lnTo>
                  <a:pt x="134186" y="226110"/>
                </a:lnTo>
                <a:lnTo>
                  <a:pt x="130415" y="240275"/>
                </a:lnTo>
                <a:lnTo>
                  <a:pt x="126949" y="254481"/>
                </a:lnTo>
                <a:lnTo>
                  <a:pt x="122732" y="269667"/>
                </a:lnTo>
                <a:lnTo>
                  <a:pt x="112968" y="301779"/>
                </a:lnTo>
                <a:lnTo>
                  <a:pt x="108649" y="318344"/>
                </a:lnTo>
                <a:lnTo>
                  <a:pt x="104818" y="335102"/>
                </a:lnTo>
                <a:lnTo>
                  <a:pt x="98020" y="368962"/>
                </a:lnTo>
                <a:lnTo>
                  <a:pt x="91824" y="403060"/>
                </a:lnTo>
                <a:lnTo>
                  <a:pt x="87887" y="420155"/>
                </a:lnTo>
                <a:lnTo>
                  <a:pt x="83355" y="437266"/>
                </a:lnTo>
                <a:lnTo>
                  <a:pt x="78430" y="454388"/>
                </a:lnTo>
                <a:lnTo>
                  <a:pt x="74194" y="471518"/>
                </a:lnTo>
                <a:lnTo>
                  <a:pt x="70418" y="488653"/>
                </a:lnTo>
                <a:lnTo>
                  <a:pt x="63681" y="522931"/>
                </a:lnTo>
                <a:lnTo>
                  <a:pt x="31441" y="699586"/>
                </a:lnTo>
                <a:lnTo>
                  <a:pt x="29534" y="714041"/>
                </a:lnTo>
                <a:lnTo>
                  <a:pt x="28261" y="728440"/>
                </a:lnTo>
                <a:lnTo>
                  <a:pt x="25895" y="756186"/>
                </a:lnTo>
                <a:lnTo>
                  <a:pt x="21669" y="781218"/>
                </a:lnTo>
                <a:lnTo>
                  <a:pt x="19156" y="802503"/>
                </a:lnTo>
                <a:lnTo>
                  <a:pt x="17741" y="830552"/>
                </a:lnTo>
                <a:lnTo>
                  <a:pt x="16457" y="848241"/>
                </a:lnTo>
                <a:lnTo>
                  <a:pt x="11332" y="872361"/>
                </a:lnTo>
                <a:lnTo>
                  <a:pt x="8935" y="897928"/>
                </a:lnTo>
                <a:lnTo>
                  <a:pt x="7861" y="902466"/>
                </a:lnTo>
                <a:lnTo>
                  <a:pt x="2752" y="912452"/>
                </a:lnTo>
                <a:lnTo>
                  <a:pt x="0" y="917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30"/>
          <p:cNvSpPr/>
          <p:nvPr/>
        </p:nvSpPr>
        <p:spPr>
          <a:xfrm>
            <a:off x="8412480" y="3815984"/>
            <a:ext cx="270266" cy="453076"/>
          </a:xfrm>
          <a:custGeom>
            <a:avLst/>
            <a:gdLst/>
            <a:ahLst/>
            <a:cxnLst/>
            <a:rect l="0" t="0" r="0" b="0"/>
            <a:pathLst>
              <a:path w="270266" h="453076">
                <a:moveTo>
                  <a:pt x="231457" y="15923"/>
                </a:moveTo>
                <a:lnTo>
                  <a:pt x="231457" y="2904"/>
                </a:lnTo>
                <a:lnTo>
                  <a:pt x="230505" y="1529"/>
                </a:lnTo>
                <a:lnTo>
                  <a:pt x="228918" y="612"/>
                </a:lnTo>
                <a:lnTo>
                  <a:pt x="226906" y="0"/>
                </a:lnTo>
                <a:lnTo>
                  <a:pt x="225566" y="545"/>
                </a:lnTo>
                <a:lnTo>
                  <a:pt x="224672" y="1862"/>
                </a:lnTo>
                <a:lnTo>
                  <a:pt x="224077" y="3691"/>
                </a:lnTo>
                <a:lnTo>
                  <a:pt x="220875" y="8264"/>
                </a:lnTo>
                <a:lnTo>
                  <a:pt x="215324" y="14424"/>
                </a:lnTo>
                <a:lnTo>
                  <a:pt x="206507" y="23512"/>
                </a:lnTo>
                <a:lnTo>
                  <a:pt x="200536" y="27650"/>
                </a:lnTo>
                <a:lnTo>
                  <a:pt x="193698" y="31361"/>
                </a:lnTo>
                <a:lnTo>
                  <a:pt x="186282" y="34788"/>
                </a:lnTo>
                <a:lnTo>
                  <a:pt x="179433" y="38977"/>
                </a:lnTo>
                <a:lnTo>
                  <a:pt x="172961" y="43675"/>
                </a:lnTo>
                <a:lnTo>
                  <a:pt x="166742" y="48712"/>
                </a:lnTo>
                <a:lnTo>
                  <a:pt x="159740" y="53975"/>
                </a:lnTo>
                <a:lnTo>
                  <a:pt x="144338" y="64902"/>
                </a:lnTo>
                <a:lnTo>
                  <a:pt x="137183" y="70484"/>
                </a:lnTo>
                <a:lnTo>
                  <a:pt x="130507" y="76109"/>
                </a:lnTo>
                <a:lnTo>
                  <a:pt x="124152" y="81765"/>
                </a:lnTo>
                <a:lnTo>
                  <a:pt x="112012" y="93128"/>
                </a:lnTo>
                <a:lnTo>
                  <a:pt x="88694" y="115946"/>
                </a:lnTo>
                <a:lnTo>
                  <a:pt x="71471" y="133084"/>
                </a:lnTo>
                <a:lnTo>
                  <a:pt x="66697" y="138798"/>
                </a:lnTo>
                <a:lnTo>
                  <a:pt x="58853" y="150227"/>
                </a:lnTo>
                <a:lnTo>
                  <a:pt x="54732" y="161656"/>
                </a:lnTo>
                <a:lnTo>
                  <a:pt x="53633" y="167371"/>
                </a:lnTo>
                <a:lnTo>
                  <a:pt x="49872" y="176261"/>
                </a:lnTo>
                <a:lnTo>
                  <a:pt x="45978" y="183387"/>
                </a:lnTo>
                <a:lnTo>
                  <a:pt x="44247" y="189729"/>
                </a:lnTo>
                <a:lnTo>
                  <a:pt x="43272" y="198655"/>
                </a:lnTo>
                <a:lnTo>
                  <a:pt x="44089" y="201562"/>
                </a:lnTo>
                <a:lnTo>
                  <a:pt x="47534" y="207332"/>
                </a:lnTo>
                <a:lnTo>
                  <a:pt x="49787" y="209251"/>
                </a:lnTo>
                <a:lnTo>
                  <a:pt x="52242" y="210531"/>
                </a:lnTo>
                <a:lnTo>
                  <a:pt x="54831" y="211384"/>
                </a:lnTo>
                <a:lnTo>
                  <a:pt x="60246" y="214873"/>
                </a:lnTo>
                <a:lnTo>
                  <a:pt x="63024" y="217136"/>
                </a:lnTo>
                <a:lnTo>
                  <a:pt x="66781" y="218645"/>
                </a:lnTo>
                <a:lnTo>
                  <a:pt x="71191" y="219651"/>
                </a:lnTo>
                <a:lnTo>
                  <a:pt x="76035" y="220322"/>
                </a:lnTo>
                <a:lnTo>
                  <a:pt x="81170" y="221721"/>
                </a:lnTo>
                <a:lnTo>
                  <a:pt x="86498" y="223607"/>
                </a:lnTo>
                <a:lnTo>
                  <a:pt x="91955" y="225817"/>
                </a:lnTo>
                <a:lnTo>
                  <a:pt x="97499" y="227290"/>
                </a:lnTo>
                <a:lnTo>
                  <a:pt x="103099" y="228272"/>
                </a:lnTo>
                <a:lnTo>
                  <a:pt x="108738" y="228926"/>
                </a:lnTo>
                <a:lnTo>
                  <a:pt x="114401" y="230315"/>
                </a:lnTo>
                <a:lnTo>
                  <a:pt x="120082" y="232194"/>
                </a:lnTo>
                <a:lnTo>
                  <a:pt x="125775" y="234399"/>
                </a:lnTo>
                <a:lnTo>
                  <a:pt x="139720" y="239389"/>
                </a:lnTo>
                <a:lnTo>
                  <a:pt x="171955" y="250353"/>
                </a:lnTo>
                <a:lnTo>
                  <a:pt x="179407" y="253172"/>
                </a:lnTo>
                <a:lnTo>
                  <a:pt x="186280" y="256004"/>
                </a:lnTo>
                <a:lnTo>
                  <a:pt x="192766" y="258845"/>
                </a:lnTo>
                <a:lnTo>
                  <a:pt x="199949" y="261691"/>
                </a:lnTo>
                <a:lnTo>
                  <a:pt x="215548" y="267393"/>
                </a:lnTo>
                <a:lnTo>
                  <a:pt x="221803" y="271200"/>
                </a:lnTo>
                <a:lnTo>
                  <a:pt x="226927" y="275643"/>
                </a:lnTo>
                <a:lnTo>
                  <a:pt x="231293" y="280510"/>
                </a:lnTo>
                <a:lnTo>
                  <a:pt x="236111" y="284707"/>
                </a:lnTo>
                <a:lnTo>
                  <a:pt x="241227" y="288457"/>
                </a:lnTo>
                <a:lnTo>
                  <a:pt x="246543" y="291910"/>
                </a:lnTo>
                <a:lnTo>
                  <a:pt x="251040" y="296117"/>
                </a:lnTo>
                <a:lnTo>
                  <a:pt x="258575" y="305871"/>
                </a:lnTo>
                <a:lnTo>
                  <a:pt x="262560" y="316557"/>
                </a:lnTo>
                <a:lnTo>
                  <a:pt x="265282" y="327656"/>
                </a:lnTo>
                <a:lnTo>
                  <a:pt x="269668" y="338939"/>
                </a:lnTo>
                <a:lnTo>
                  <a:pt x="270265" y="344614"/>
                </a:lnTo>
                <a:lnTo>
                  <a:pt x="268390" y="356000"/>
                </a:lnTo>
                <a:lnTo>
                  <a:pt x="266922" y="367411"/>
                </a:lnTo>
                <a:lnTo>
                  <a:pt x="266531" y="373121"/>
                </a:lnTo>
                <a:lnTo>
                  <a:pt x="265317" y="377880"/>
                </a:lnTo>
                <a:lnTo>
                  <a:pt x="259058" y="390081"/>
                </a:lnTo>
                <a:lnTo>
                  <a:pt x="253884" y="400021"/>
                </a:lnTo>
                <a:lnTo>
                  <a:pt x="245870" y="410788"/>
                </a:lnTo>
                <a:lnTo>
                  <a:pt x="241066" y="416327"/>
                </a:lnTo>
                <a:lnTo>
                  <a:pt x="235958" y="420971"/>
                </a:lnTo>
                <a:lnTo>
                  <a:pt x="230649" y="425020"/>
                </a:lnTo>
                <a:lnTo>
                  <a:pt x="225202" y="428672"/>
                </a:lnTo>
                <a:lnTo>
                  <a:pt x="219668" y="432059"/>
                </a:lnTo>
                <a:lnTo>
                  <a:pt x="214073" y="435270"/>
                </a:lnTo>
                <a:lnTo>
                  <a:pt x="202775" y="441377"/>
                </a:lnTo>
                <a:lnTo>
                  <a:pt x="191405" y="447266"/>
                </a:lnTo>
                <a:lnTo>
                  <a:pt x="185706" y="449218"/>
                </a:lnTo>
                <a:lnTo>
                  <a:pt x="180001" y="450519"/>
                </a:lnTo>
                <a:lnTo>
                  <a:pt x="174294" y="451386"/>
                </a:lnTo>
                <a:lnTo>
                  <a:pt x="168583" y="451964"/>
                </a:lnTo>
                <a:lnTo>
                  <a:pt x="162870" y="452350"/>
                </a:lnTo>
                <a:lnTo>
                  <a:pt x="157158" y="452607"/>
                </a:lnTo>
                <a:lnTo>
                  <a:pt x="145731" y="452892"/>
                </a:lnTo>
                <a:lnTo>
                  <a:pt x="118321" y="453075"/>
                </a:lnTo>
                <a:lnTo>
                  <a:pt x="111265" y="452138"/>
                </a:lnTo>
                <a:lnTo>
                  <a:pt x="104657" y="450561"/>
                </a:lnTo>
                <a:lnTo>
                  <a:pt x="98347" y="448556"/>
                </a:lnTo>
                <a:lnTo>
                  <a:pt x="92234" y="447220"/>
                </a:lnTo>
                <a:lnTo>
                  <a:pt x="86254" y="446330"/>
                </a:lnTo>
                <a:lnTo>
                  <a:pt x="80364" y="445736"/>
                </a:lnTo>
                <a:lnTo>
                  <a:pt x="74531" y="444388"/>
                </a:lnTo>
                <a:lnTo>
                  <a:pt x="68737" y="442536"/>
                </a:lnTo>
                <a:lnTo>
                  <a:pt x="62970" y="440349"/>
                </a:lnTo>
                <a:lnTo>
                  <a:pt x="57220" y="437939"/>
                </a:lnTo>
                <a:lnTo>
                  <a:pt x="51482" y="435380"/>
                </a:lnTo>
                <a:lnTo>
                  <a:pt x="40025" y="429995"/>
                </a:lnTo>
                <a:lnTo>
                  <a:pt x="28584" y="424428"/>
                </a:lnTo>
                <a:lnTo>
                  <a:pt x="23819" y="422562"/>
                </a:lnTo>
                <a:lnTo>
                  <a:pt x="15983" y="420489"/>
                </a:lnTo>
                <a:lnTo>
                  <a:pt x="9326" y="417028"/>
                </a:lnTo>
                <a:lnTo>
                  <a:pt x="0" y="4102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if a=2, b=5, and c=-10, d=1/2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2a+b-c</a:t>
            </a:r>
            <a:endParaRPr lang="en-US" dirty="0"/>
          </a:p>
        </p:txBody>
      </p:sp>
      <p:sp>
        <p:nvSpPr>
          <p:cNvPr id="4" name="SMARTPenAnnotation2086"/>
          <p:cNvSpPr/>
          <p:nvPr/>
        </p:nvSpPr>
        <p:spPr>
          <a:xfrm>
            <a:off x="3509045" y="1817380"/>
            <a:ext cx="351438" cy="471474"/>
          </a:xfrm>
          <a:custGeom>
            <a:avLst/>
            <a:gdLst/>
            <a:ahLst/>
            <a:cxnLst/>
            <a:rect l="0" t="0" r="0" b="0"/>
            <a:pathLst>
              <a:path w="351438" h="471474">
                <a:moveTo>
                  <a:pt x="77117" y="77142"/>
                </a:moveTo>
                <a:lnTo>
                  <a:pt x="77117" y="55802"/>
                </a:lnTo>
                <a:lnTo>
                  <a:pt x="78070" y="53390"/>
                </a:lnTo>
                <a:lnTo>
                  <a:pt x="83961" y="45445"/>
                </a:lnTo>
                <a:lnTo>
                  <a:pt x="89048" y="39877"/>
                </a:lnTo>
                <a:lnTo>
                  <a:pt x="91739" y="38011"/>
                </a:lnTo>
                <a:lnTo>
                  <a:pt x="110287" y="30220"/>
                </a:lnTo>
                <a:lnTo>
                  <a:pt x="118211" y="25173"/>
                </a:lnTo>
                <a:lnTo>
                  <a:pt x="121658" y="22493"/>
                </a:lnTo>
                <a:lnTo>
                  <a:pt x="125862" y="20707"/>
                </a:lnTo>
                <a:lnTo>
                  <a:pt x="135611" y="18722"/>
                </a:lnTo>
                <a:lnTo>
                  <a:pt x="146295" y="15300"/>
                </a:lnTo>
                <a:lnTo>
                  <a:pt x="151810" y="13054"/>
                </a:lnTo>
                <a:lnTo>
                  <a:pt x="157393" y="11557"/>
                </a:lnTo>
                <a:lnTo>
                  <a:pt x="163020" y="10559"/>
                </a:lnTo>
                <a:lnTo>
                  <a:pt x="168675" y="9893"/>
                </a:lnTo>
                <a:lnTo>
                  <a:pt x="174351" y="8497"/>
                </a:lnTo>
                <a:lnTo>
                  <a:pt x="180039" y="6614"/>
                </a:lnTo>
                <a:lnTo>
                  <a:pt x="190488" y="2934"/>
                </a:lnTo>
                <a:lnTo>
                  <a:pt x="198307" y="1298"/>
                </a:lnTo>
                <a:lnTo>
                  <a:pt x="207497" y="571"/>
                </a:lnTo>
                <a:lnTo>
                  <a:pt x="217931" y="248"/>
                </a:lnTo>
                <a:lnTo>
                  <a:pt x="245603" y="12"/>
                </a:lnTo>
                <a:lnTo>
                  <a:pt x="255505" y="0"/>
                </a:lnTo>
                <a:lnTo>
                  <a:pt x="266255" y="2534"/>
                </a:lnTo>
                <a:lnTo>
                  <a:pt x="276431" y="6835"/>
                </a:lnTo>
                <a:lnTo>
                  <a:pt x="284128" y="11922"/>
                </a:lnTo>
                <a:lnTo>
                  <a:pt x="293817" y="20141"/>
                </a:lnTo>
                <a:lnTo>
                  <a:pt x="302333" y="25773"/>
                </a:lnTo>
                <a:lnTo>
                  <a:pt x="311515" y="30499"/>
                </a:lnTo>
                <a:lnTo>
                  <a:pt x="318772" y="32599"/>
                </a:lnTo>
                <a:lnTo>
                  <a:pt x="322040" y="35064"/>
                </a:lnTo>
                <a:lnTo>
                  <a:pt x="328212" y="42883"/>
                </a:lnTo>
                <a:lnTo>
                  <a:pt x="331589" y="50168"/>
                </a:lnTo>
                <a:lnTo>
                  <a:pt x="336031" y="62165"/>
                </a:lnTo>
                <a:lnTo>
                  <a:pt x="340780" y="72391"/>
                </a:lnTo>
                <a:lnTo>
                  <a:pt x="346066" y="83285"/>
                </a:lnTo>
                <a:lnTo>
                  <a:pt x="349050" y="94477"/>
                </a:lnTo>
                <a:lnTo>
                  <a:pt x="350729" y="108948"/>
                </a:lnTo>
                <a:lnTo>
                  <a:pt x="351228" y="121809"/>
                </a:lnTo>
                <a:lnTo>
                  <a:pt x="351424" y="160115"/>
                </a:lnTo>
                <a:lnTo>
                  <a:pt x="350476" y="164842"/>
                </a:lnTo>
                <a:lnTo>
                  <a:pt x="345543" y="176999"/>
                </a:lnTo>
                <a:lnTo>
                  <a:pt x="344055" y="186928"/>
                </a:lnTo>
                <a:lnTo>
                  <a:pt x="340854" y="197691"/>
                </a:lnTo>
                <a:lnTo>
                  <a:pt x="336256" y="208824"/>
                </a:lnTo>
                <a:lnTo>
                  <a:pt x="331038" y="220122"/>
                </a:lnTo>
                <a:lnTo>
                  <a:pt x="314254" y="254316"/>
                </a:lnTo>
                <a:lnTo>
                  <a:pt x="306019" y="265741"/>
                </a:lnTo>
                <a:lnTo>
                  <a:pt x="297914" y="276217"/>
                </a:lnTo>
                <a:lnTo>
                  <a:pt x="291446" y="288421"/>
                </a:lnTo>
                <a:lnTo>
                  <a:pt x="283182" y="298361"/>
                </a:lnTo>
                <a:lnTo>
                  <a:pt x="272370" y="310117"/>
                </a:lnTo>
                <a:lnTo>
                  <a:pt x="263591" y="316576"/>
                </a:lnTo>
                <a:lnTo>
                  <a:pt x="258583" y="319632"/>
                </a:lnTo>
                <a:lnTo>
                  <a:pt x="250479" y="328108"/>
                </a:lnTo>
                <a:lnTo>
                  <a:pt x="246984" y="333035"/>
                </a:lnTo>
                <a:lnTo>
                  <a:pt x="238021" y="341050"/>
                </a:lnTo>
                <a:lnTo>
                  <a:pt x="227687" y="347787"/>
                </a:lnTo>
                <a:lnTo>
                  <a:pt x="216745" y="353956"/>
                </a:lnTo>
                <a:lnTo>
                  <a:pt x="205531" y="359873"/>
                </a:lnTo>
                <a:lnTo>
                  <a:pt x="165690" y="380028"/>
                </a:lnTo>
                <a:lnTo>
                  <a:pt x="159978" y="381936"/>
                </a:lnTo>
                <a:lnTo>
                  <a:pt x="154265" y="383208"/>
                </a:lnTo>
                <a:lnTo>
                  <a:pt x="148551" y="384056"/>
                </a:lnTo>
                <a:lnTo>
                  <a:pt x="139663" y="387538"/>
                </a:lnTo>
                <a:lnTo>
                  <a:pt x="135959" y="389800"/>
                </a:lnTo>
                <a:lnTo>
                  <a:pt x="126764" y="392314"/>
                </a:lnTo>
                <a:lnTo>
                  <a:pt x="117280" y="393431"/>
                </a:lnTo>
                <a:lnTo>
                  <a:pt x="109889" y="393927"/>
                </a:lnTo>
                <a:lnTo>
                  <a:pt x="100890" y="396688"/>
                </a:lnTo>
                <a:lnTo>
                  <a:pt x="90540" y="400138"/>
                </a:lnTo>
                <a:lnTo>
                  <a:pt x="79590" y="401671"/>
                </a:lnTo>
                <a:lnTo>
                  <a:pt x="74956" y="401127"/>
                </a:lnTo>
                <a:lnTo>
                  <a:pt x="70914" y="399812"/>
                </a:lnTo>
                <a:lnTo>
                  <a:pt x="67266" y="397983"/>
                </a:lnTo>
                <a:lnTo>
                  <a:pt x="58134" y="395950"/>
                </a:lnTo>
                <a:lnTo>
                  <a:pt x="48678" y="395047"/>
                </a:lnTo>
                <a:lnTo>
                  <a:pt x="37998" y="394539"/>
                </a:lnTo>
                <a:lnTo>
                  <a:pt x="31791" y="394420"/>
                </a:lnTo>
                <a:lnTo>
                  <a:pt x="28803" y="393436"/>
                </a:lnTo>
                <a:lnTo>
                  <a:pt x="20045" y="388452"/>
                </a:lnTo>
                <a:lnTo>
                  <a:pt x="14287" y="386952"/>
                </a:lnTo>
                <a:lnTo>
                  <a:pt x="12370" y="385600"/>
                </a:lnTo>
                <a:lnTo>
                  <a:pt x="11092" y="383745"/>
                </a:lnTo>
                <a:lnTo>
                  <a:pt x="10240" y="381557"/>
                </a:lnTo>
                <a:lnTo>
                  <a:pt x="8720" y="380098"/>
                </a:lnTo>
                <a:lnTo>
                  <a:pt x="6754" y="379125"/>
                </a:lnTo>
                <a:lnTo>
                  <a:pt x="4491" y="378477"/>
                </a:lnTo>
                <a:lnTo>
                  <a:pt x="2982" y="377092"/>
                </a:lnTo>
                <a:lnTo>
                  <a:pt x="1976" y="375216"/>
                </a:lnTo>
                <a:lnTo>
                  <a:pt x="858" y="370592"/>
                </a:lnTo>
                <a:lnTo>
                  <a:pt x="0" y="355951"/>
                </a:lnTo>
                <a:lnTo>
                  <a:pt x="940" y="354455"/>
                </a:lnTo>
                <a:lnTo>
                  <a:pt x="2520" y="353457"/>
                </a:lnTo>
                <a:lnTo>
                  <a:pt x="4526" y="352792"/>
                </a:lnTo>
                <a:lnTo>
                  <a:pt x="5863" y="351396"/>
                </a:lnTo>
                <a:lnTo>
                  <a:pt x="6754" y="349513"/>
                </a:lnTo>
                <a:lnTo>
                  <a:pt x="7349" y="347305"/>
                </a:lnTo>
                <a:lnTo>
                  <a:pt x="8697" y="345833"/>
                </a:lnTo>
                <a:lnTo>
                  <a:pt x="10549" y="344852"/>
                </a:lnTo>
                <a:lnTo>
                  <a:pt x="12736" y="344198"/>
                </a:lnTo>
                <a:lnTo>
                  <a:pt x="20246" y="343471"/>
                </a:lnTo>
                <a:lnTo>
                  <a:pt x="24916" y="343277"/>
                </a:lnTo>
                <a:lnTo>
                  <a:pt x="28981" y="342195"/>
                </a:lnTo>
                <a:lnTo>
                  <a:pt x="36038" y="338454"/>
                </a:lnTo>
                <a:lnTo>
                  <a:pt x="44890" y="336155"/>
                </a:lnTo>
                <a:lnTo>
                  <a:pt x="55173" y="335134"/>
                </a:lnTo>
                <a:lnTo>
                  <a:pt x="66094" y="334680"/>
                </a:lnTo>
                <a:lnTo>
                  <a:pt x="94519" y="334389"/>
                </a:lnTo>
                <a:lnTo>
                  <a:pt x="125352" y="334327"/>
                </a:lnTo>
                <a:lnTo>
                  <a:pt x="132133" y="335276"/>
                </a:lnTo>
                <a:lnTo>
                  <a:pt x="139512" y="336861"/>
                </a:lnTo>
                <a:lnTo>
                  <a:pt x="147289" y="338871"/>
                </a:lnTo>
                <a:lnTo>
                  <a:pt x="154378" y="340210"/>
                </a:lnTo>
                <a:lnTo>
                  <a:pt x="161010" y="341103"/>
                </a:lnTo>
                <a:lnTo>
                  <a:pt x="167336" y="341699"/>
                </a:lnTo>
                <a:lnTo>
                  <a:pt x="174410" y="344001"/>
                </a:lnTo>
                <a:lnTo>
                  <a:pt x="181984" y="347440"/>
                </a:lnTo>
                <a:lnTo>
                  <a:pt x="189891" y="351638"/>
                </a:lnTo>
                <a:lnTo>
                  <a:pt x="198019" y="355390"/>
                </a:lnTo>
                <a:lnTo>
                  <a:pt x="206296" y="358843"/>
                </a:lnTo>
                <a:lnTo>
                  <a:pt x="214671" y="362098"/>
                </a:lnTo>
                <a:lnTo>
                  <a:pt x="222160" y="365220"/>
                </a:lnTo>
                <a:lnTo>
                  <a:pt x="229057" y="368254"/>
                </a:lnTo>
                <a:lnTo>
                  <a:pt x="235561" y="371229"/>
                </a:lnTo>
                <a:lnTo>
                  <a:pt x="241801" y="375118"/>
                </a:lnTo>
                <a:lnTo>
                  <a:pt x="247866" y="379615"/>
                </a:lnTo>
                <a:lnTo>
                  <a:pt x="253815" y="384518"/>
                </a:lnTo>
                <a:lnTo>
                  <a:pt x="259685" y="388739"/>
                </a:lnTo>
                <a:lnTo>
                  <a:pt x="265504" y="392506"/>
                </a:lnTo>
                <a:lnTo>
                  <a:pt x="271288" y="395970"/>
                </a:lnTo>
                <a:lnTo>
                  <a:pt x="280255" y="404898"/>
                </a:lnTo>
                <a:lnTo>
                  <a:pt x="283980" y="409946"/>
                </a:lnTo>
                <a:lnTo>
                  <a:pt x="293199" y="418095"/>
                </a:lnTo>
                <a:lnTo>
                  <a:pt x="302694" y="424892"/>
                </a:lnTo>
                <a:lnTo>
                  <a:pt x="310088" y="431087"/>
                </a:lnTo>
                <a:lnTo>
                  <a:pt x="319606" y="444482"/>
                </a:lnTo>
                <a:lnTo>
                  <a:pt x="322596" y="447765"/>
                </a:lnTo>
                <a:lnTo>
                  <a:pt x="325543" y="449954"/>
                </a:lnTo>
                <a:lnTo>
                  <a:pt x="331356" y="453339"/>
                </a:lnTo>
                <a:lnTo>
                  <a:pt x="337114" y="458018"/>
                </a:lnTo>
                <a:lnTo>
                  <a:pt x="339031" y="460599"/>
                </a:lnTo>
                <a:lnTo>
                  <a:pt x="341161" y="466007"/>
                </a:lnTo>
                <a:lnTo>
                  <a:pt x="342681" y="467831"/>
                </a:lnTo>
                <a:lnTo>
                  <a:pt x="344647" y="469046"/>
                </a:lnTo>
                <a:lnTo>
                  <a:pt x="351427" y="471473"/>
                </a:lnTo>
                <a:lnTo>
                  <a:pt x="351437" y="4629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87"/>
          <p:cNvSpPr/>
          <p:nvPr/>
        </p:nvSpPr>
        <p:spPr>
          <a:xfrm>
            <a:off x="4018493" y="1714500"/>
            <a:ext cx="210608" cy="582931"/>
          </a:xfrm>
          <a:custGeom>
            <a:avLst/>
            <a:gdLst/>
            <a:ahLst/>
            <a:cxnLst/>
            <a:rect l="0" t="0" r="0" b="0"/>
            <a:pathLst>
              <a:path w="210608" h="582931">
                <a:moveTo>
                  <a:pt x="210607" y="0"/>
                </a:moveTo>
                <a:lnTo>
                  <a:pt x="194684" y="0"/>
                </a:lnTo>
                <a:lnTo>
                  <a:pt x="188925" y="2539"/>
                </a:lnTo>
                <a:lnTo>
                  <a:pt x="184722" y="4550"/>
                </a:lnTo>
                <a:lnTo>
                  <a:pt x="180968" y="5891"/>
                </a:lnTo>
                <a:lnTo>
                  <a:pt x="177512" y="6785"/>
                </a:lnTo>
                <a:lnTo>
                  <a:pt x="174256" y="7380"/>
                </a:lnTo>
                <a:lnTo>
                  <a:pt x="168098" y="10582"/>
                </a:lnTo>
                <a:lnTo>
                  <a:pt x="162186" y="15181"/>
                </a:lnTo>
                <a:lnTo>
                  <a:pt x="156384" y="20399"/>
                </a:lnTo>
                <a:lnTo>
                  <a:pt x="153503" y="22172"/>
                </a:lnTo>
                <a:lnTo>
                  <a:pt x="147762" y="24141"/>
                </a:lnTo>
                <a:lnTo>
                  <a:pt x="144898" y="26572"/>
                </a:lnTo>
                <a:lnTo>
                  <a:pt x="139176" y="34352"/>
                </a:lnTo>
                <a:lnTo>
                  <a:pt x="133457" y="41620"/>
                </a:lnTo>
                <a:lnTo>
                  <a:pt x="130598" y="44891"/>
                </a:lnTo>
                <a:lnTo>
                  <a:pt x="126788" y="48025"/>
                </a:lnTo>
                <a:lnTo>
                  <a:pt x="122342" y="51067"/>
                </a:lnTo>
                <a:lnTo>
                  <a:pt x="117474" y="54047"/>
                </a:lnTo>
                <a:lnTo>
                  <a:pt x="113276" y="57938"/>
                </a:lnTo>
                <a:lnTo>
                  <a:pt x="109524" y="62438"/>
                </a:lnTo>
                <a:lnTo>
                  <a:pt x="106071" y="67343"/>
                </a:lnTo>
                <a:lnTo>
                  <a:pt x="101864" y="72517"/>
                </a:lnTo>
                <a:lnTo>
                  <a:pt x="97154" y="77872"/>
                </a:lnTo>
                <a:lnTo>
                  <a:pt x="87793" y="87950"/>
                </a:lnTo>
                <a:lnTo>
                  <a:pt x="80458" y="95604"/>
                </a:lnTo>
                <a:lnTo>
                  <a:pt x="74023" y="104720"/>
                </a:lnTo>
                <a:lnTo>
                  <a:pt x="70973" y="109818"/>
                </a:lnTo>
                <a:lnTo>
                  <a:pt x="67035" y="115122"/>
                </a:lnTo>
                <a:lnTo>
                  <a:pt x="62505" y="120563"/>
                </a:lnTo>
                <a:lnTo>
                  <a:pt x="53344" y="130736"/>
                </a:lnTo>
                <a:lnTo>
                  <a:pt x="46097" y="138432"/>
                </a:lnTo>
                <a:lnTo>
                  <a:pt x="43783" y="142770"/>
                </a:lnTo>
                <a:lnTo>
                  <a:pt x="39575" y="157978"/>
                </a:lnTo>
                <a:lnTo>
                  <a:pt x="33672" y="174549"/>
                </a:lnTo>
                <a:lnTo>
                  <a:pt x="30546" y="191524"/>
                </a:lnTo>
                <a:lnTo>
                  <a:pt x="26439" y="202914"/>
                </a:lnTo>
                <a:lnTo>
                  <a:pt x="21440" y="211786"/>
                </a:lnTo>
                <a:lnTo>
                  <a:pt x="18773" y="215486"/>
                </a:lnTo>
                <a:lnTo>
                  <a:pt x="15810" y="227216"/>
                </a:lnTo>
                <a:lnTo>
                  <a:pt x="14493" y="241002"/>
                </a:lnTo>
                <a:lnTo>
                  <a:pt x="13907" y="253479"/>
                </a:lnTo>
                <a:lnTo>
                  <a:pt x="11107" y="265375"/>
                </a:lnTo>
                <a:lnTo>
                  <a:pt x="7640" y="277011"/>
                </a:lnTo>
                <a:lnTo>
                  <a:pt x="5688" y="294273"/>
                </a:lnTo>
                <a:lnTo>
                  <a:pt x="4157" y="312405"/>
                </a:lnTo>
                <a:lnTo>
                  <a:pt x="424" y="327441"/>
                </a:lnTo>
                <a:lnTo>
                  <a:pt x="0" y="334499"/>
                </a:lnTo>
                <a:lnTo>
                  <a:pt x="2069" y="347421"/>
                </a:lnTo>
                <a:lnTo>
                  <a:pt x="4037" y="365406"/>
                </a:lnTo>
                <a:lnTo>
                  <a:pt x="4621" y="382800"/>
                </a:lnTo>
                <a:lnTo>
                  <a:pt x="7297" y="394288"/>
                </a:lnTo>
                <a:lnTo>
                  <a:pt x="10709" y="405744"/>
                </a:lnTo>
                <a:lnTo>
                  <a:pt x="13583" y="422904"/>
                </a:lnTo>
                <a:lnTo>
                  <a:pt x="19091" y="440053"/>
                </a:lnTo>
                <a:lnTo>
                  <a:pt x="22098" y="457199"/>
                </a:lnTo>
                <a:lnTo>
                  <a:pt x="28599" y="474345"/>
                </a:lnTo>
                <a:lnTo>
                  <a:pt x="33830" y="485775"/>
                </a:lnTo>
                <a:lnTo>
                  <a:pt x="42129" y="502919"/>
                </a:lnTo>
                <a:lnTo>
                  <a:pt x="47780" y="511810"/>
                </a:lnTo>
                <a:lnTo>
                  <a:pt x="53466" y="519888"/>
                </a:lnTo>
                <a:lnTo>
                  <a:pt x="59169" y="529829"/>
                </a:lnTo>
                <a:lnTo>
                  <a:pt x="64879" y="538057"/>
                </a:lnTo>
                <a:lnTo>
                  <a:pt x="70591" y="544889"/>
                </a:lnTo>
                <a:lnTo>
                  <a:pt x="76305" y="551100"/>
                </a:lnTo>
                <a:lnTo>
                  <a:pt x="84877" y="559952"/>
                </a:lnTo>
                <a:lnTo>
                  <a:pt x="93449" y="568607"/>
                </a:lnTo>
                <a:lnTo>
                  <a:pt x="96307" y="570524"/>
                </a:lnTo>
                <a:lnTo>
                  <a:pt x="102021" y="572653"/>
                </a:lnTo>
                <a:lnTo>
                  <a:pt x="107736" y="576140"/>
                </a:lnTo>
                <a:lnTo>
                  <a:pt x="110594" y="578403"/>
                </a:lnTo>
                <a:lnTo>
                  <a:pt x="116309" y="580918"/>
                </a:lnTo>
                <a:lnTo>
                  <a:pt x="123188" y="582532"/>
                </a:lnTo>
                <a:lnTo>
                  <a:pt x="128931" y="582812"/>
                </a:lnTo>
                <a:lnTo>
                  <a:pt x="135398" y="582914"/>
                </a:lnTo>
                <a:lnTo>
                  <a:pt x="142027" y="582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88"/>
          <p:cNvSpPr/>
          <p:nvPr/>
        </p:nvSpPr>
        <p:spPr>
          <a:xfrm>
            <a:off x="4177665" y="1920275"/>
            <a:ext cx="308611" cy="282741"/>
          </a:xfrm>
          <a:custGeom>
            <a:avLst/>
            <a:gdLst/>
            <a:ahLst/>
            <a:cxnLst/>
            <a:rect l="0" t="0" r="0" b="0"/>
            <a:pathLst>
              <a:path w="308611" h="282741">
                <a:moveTo>
                  <a:pt x="0" y="94262"/>
                </a:moveTo>
                <a:lnTo>
                  <a:pt x="0" y="78662"/>
                </a:lnTo>
                <a:lnTo>
                  <a:pt x="2540" y="75264"/>
                </a:lnTo>
                <a:lnTo>
                  <a:pt x="4551" y="73024"/>
                </a:lnTo>
                <a:lnTo>
                  <a:pt x="5891" y="70578"/>
                </a:lnTo>
                <a:lnTo>
                  <a:pt x="8730" y="62585"/>
                </a:lnTo>
                <a:lnTo>
                  <a:pt x="15181" y="54185"/>
                </a:lnTo>
                <a:lnTo>
                  <a:pt x="23124" y="45663"/>
                </a:lnTo>
                <a:lnTo>
                  <a:pt x="28692" y="39960"/>
                </a:lnTo>
                <a:lnTo>
                  <a:pt x="36882" y="34250"/>
                </a:lnTo>
                <a:lnTo>
                  <a:pt x="41733" y="31394"/>
                </a:lnTo>
                <a:lnTo>
                  <a:pt x="46872" y="28538"/>
                </a:lnTo>
                <a:lnTo>
                  <a:pt x="57662" y="22824"/>
                </a:lnTo>
                <a:lnTo>
                  <a:pt x="74446" y="14252"/>
                </a:lnTo>
                <a:lnTo>
                  <a:pt x="80111" y="12347"/>
                </a:lnTo>
                <a:lnTo>
                  <a:pt x="85792" y="11077"/>
                </a:lnTo>
                <a:lnTo>
                  <a:pt x="91485" y="10230"/>
                </a:lnTo>
                <a:lnTo>
                  <a:pt x="98137" y="8713"/>
                </a:lnTo>
                <a:lnTo>
                  <a:pt x="105430" y="6750"/>
                </a:lnTo>
                <a:lnTo>
                  <a:pt x="113149" y="4488"/>
                </a:lnTo>
                <a:lnTo>
                  <a:pt x="120200" y="2980"/>
                </a:lnTo>
                <a:lnTo>
                  <a:pt x="126805" y="1975"/>
                </a:lnTo>
                <a:lnTo>
                  <a:pt x="133114" y="1305"/>
                </a:lnTo>
                <a:lnTo>
                  <a:pt x="140178" y="858"/>
                </a:lnTo>
                <a:lnTo>
                  <a:pt x="147744" y="560"/>
                </a:lnTo>
                <a:lnTo>
                  <a:pt x="169506" y="141"/>
                </a:lnTo>
                <a:lnTo>
                  <a:pt x="193925" y="0"/>
                </a:lnTo>
                <a:lnTo>
                  <a:pt x="199768" y="940"/>
                </a:lnTo>
                <a:lnTo>
                  <a:pt x="205569" y="2520"/>
                </a:lnTo>
                <a:lnTo>
                  <a:pt x="211341" y="4526"/>
                </a:lnTo>
                <a:lnTo>
                  <a:pt x="220294" y="9294"/>
                </a:lnTo>
                <a:lnTo>
                  <a:pt x="228401" y="14589"/>
                </a:lnTo>
                <a:lnTo>
                  <a:pt x="233230" y="17334"/>
                </a:lnTo>
                <a:lnTo>
                  <a:pt x="238354" y="20117"/>
                </a:lnTo>
                <a:lnTo>
                  <a:pt x="246587" y="28289"/>
                </a:lnTo>
                <a:lnTo>
                  <a:pt x="250116" y="33135"/>
                </a:lnTo>
                <a:lnTo>
                  <a:pt x="253421" y="38270"/>
                </a:lnTo>
                <a:lnTo>
                  <a:pt x="256577" y="43599"/>
                </a:lnTo>
                <a:lnTo>
                  <a:pt x="259634" y="49057"/>
                </a:lnTo>
                <a:lnTo>
                  <a:pt x="263030" y="57661"/>
                </a:lnTo>
                <a:lnTo>
                  <a:pt x="264540" y="65612"/>
                </a:lnTo>
                <a:lnTo>
                  <a:pt x="264942" y="70400"/>
                </a:lnTo>
                <a:lnTo>
                  <a:pt x="265210" y="75496"/>
                </a:lnTo>
                <a:lnTo>
                  <a:pt x="265508" y="86239"/>
                </a:lnTo>
                <a:lnTo>
                  <a:pt x="265743" y="150230"/>
                </a:lnTo>
                <a:lnTo>
                  <a:pt x="264792" y="156339"/>
                </a:lnTo>
                <a:lnTo>
                  <a:pt x="263205" y="162317"/>
                </a:lnTo>
                <a:lnTo>
                  <a:pt x="261195" y="168207"/>
                </a:lnTo>
                <a:lnTo>
                  <a:pt x="258902" y="173086"/>
                </a:lnTo>
                <a:lnTo>
                  <a:pt x="253815" y="181047"/>
                </a:lnTo>
                <a:lnTo>
                  <a:pt x="251125" y="185456"/>
                </a:lnTo>
                <a:lnTo>
                  <a:pt x="248379" y="190301"/>
                </a:lnTo>
                <a:lnTo>
                  <a:pt x="245596" y="195435"/>
                </a:lnTo>
                <a:lnTo>
                  <a:pt x="241835" y="200763"/>
                </a:lnTo>
                <a:lnTo>
                  <a:pt x="237423" y="206220"/>
                </a:lnTo>
                <a:lnTo>
                  <a:pt x="232577" y="211764"/>
                </a:lnTo>
                <a:lnTo>
                  <a:pt x="224653" y="217922"/>
                </a:lnTo>
                <a:lnTo>
                  <a:pt x="221206" y="219565"/>
                </a:lnTo>
                <a:lnTo>
                  <a:pt x="217955" y="222565"/>
                </a:lnTo>
                <a:lnTo>
                  <a:pt x="211804" y="230978"/>
                </a:lnTo>
                <a:lnTo>
                  <a:pt x="207877" y="233984"/>
                </a:lnTo>
                <a:lnTo>
                  <a:pt x="203355" y="235987"/>
                </a:lnTo>
                <a:lnTo>
                  <a:pt x="194202" y="239166"/>
                </a:lnTo>
                <a:lnTo>
                  <a:pt x="186960" y="243754"/>
                </a:lnTo>
                <a:lnTo>
                  <a:pt x="177527" y="251692"/>
                </a:lnTo>
                <a:lnTo>
                  <a:pt x="169070" y="257258"/>
                </a:lnTo>
                <a:lnTo>
                  <a:pt x="164149" y="260076"/>
                </a:lnTo>
                <a:lnTo>
                  <a:pt x="153600" y="265747"/>
                </a:lnTo>
                <a:lnTo>
                  <a:pt x="148120" y="268593"/>
                </a:lnTo>
                <a:lnTo>
                  <a:pt x="142561" y="270490"/>
                </a:lnTo>
                <a:lnTo>
                  <a:pt x="136951" y="271755"/>
                </a:lnTo>
                <a:lnTo>
                  <a:pt x="131305" y="272598"/>
                </a:lnTo>
                <a:lnTo>
                  <a:pt x="125637" y="274113"/>
                </a:lnTo>
                <a:lnTo>
                  <a:pt x="119953" y="276075"/>
                </a:lnTo>
                <a:lnTo>
                  <a:pt x="114259" y="278336"/>
                </a:lnTo>
                <a:lnTo>
                  <a:pt x="108557" y="279843"/>
                </a:lnTo>
                <a:lnTo>
                  <a:pt x="102851" y="280848"/>
                </a:lnTo>
                <a:lnTo>
                  <a:pt x="97142" y="281517"/>
                </a:lnTo>
                <a:lnTo>
                  <a:pt x="88259" y="282262"/>
                </a:lnTo>
                <a:lnTo>
                  <a:pt x="81136" y="282593"/>
                </a:lnTo>
                <a:lnTo>
                  <a:pt x="74795" y="282740"/>
                </a:lnTo>
                <a:lnTo>
                  <a:pt x="71770" y="281826"/>
                </a:lnTo>
                <a:lnTo>
                  <a:pt x="62964" y="276943"/>
                </a:lnTo>
                <a:lnTo>
                  <a:pt x="57193" y="275466"/>
                </a:lnTo>
                <a:lnTo>
                  <a:pt x="55274" y="274120"/>
                </a:lnTo>
                <a:lnTo>
                  <a:pt x="53994" y="272270"/>
                </a:lnTo>
                <a:lnTo>
                  <a:pt x="51940" y="267007"/>
                </a:lnTo>
                <a:lnTo>
                  <a:pt x="51534" y="259124"/>
                </a:lnTo>
                <a:lnTo>
                  <a:pt x="51448" y="250145"/>
                </a:lnTo>
                <a:lnTo>
                  <a:pt x="53980" y="246728"/>
                </a:lnTo>
                <a:lnTo>
                  <a:pt x="60761" y="239450"/>
                </a:lnTo>
                <a:lnTo>
                  <a:pt x="71586" y="228457"/>
                </a:lnTo>
                <a:lnTo>
                  <a:pt x="75346" y="226588"/>
                </a:lnTo>
                <a:lnTo>
                  <a:pt x="84605" y="224511"/>
                </a:lnTo>
                <a:lnTo>
                  <a:pt x="89740" y="223957"/>
                </a:lnTo>
                <a:lnTo>
                  <a:pt x="95069" y="223588"/>
                </a:lnTo>
                <a:lnTo>
                  <a:pt x="100527" y="223342"/>
                </a:lnTo>
                <a:lnTo>
                  <a:pt x="111671" y="223068"/>
                </a:lnTo>
                <a:lnTo>
                  <a:pt x="168596" y="222853"/>
                </a:lnTo>
                <a:lnTo>
                  <a:pt x="174310" y="223805"/>
                </a:lnTo>
                <a:lnTo>
                  <a:pt x="180024" y="225391"/>
                </a:lnTo>
                <a:lnTo>
                  <a:pt x="185738" y="227402"/>
                </a:lnTo>
                <a:lnTo>
                  <a:pt x="191453" y="229694"/>
                </a:lnTo>
                <a:lnTo>
                  <a:pt x="197167" y="232175"/>
                </a:lnTo>
                <a:lnTo>
                  <a:pt x="202882" y="234782"/>
                </a:lnTo>
                <a:lnTo>
                  <a:pt x="211772" y="237678"/>
                </a:lnTo>
                <a:lnTo>
                  <a:pt x="219851" y="239917"/>
                </a:lnTo>
                <a:lnTo>
                  <a:pt x="224672" y="241848"/>
                </a:lnTo>
                <a:lnTo>
                  <a:pt x="229791" y="244088"/>
                </a:lnTo>
                <a:lnTo>
                  <a:pt x="240559" y="249116"/>
                </a:lnTo>
                <a:lnTo>
                  <a:pt x="246098" y="251791"/>
                </a:lnTo>
                <a:lnTo>
                  <a:pt x="254792" y="254762"/>
                </a:lnTo>
                <a:lnTo>
                  <a:pt x="258443" y="255555"/>
                </a:lnTo>
                <a:lnTo>
                  <a:pt x="265041" y="258975"/>
                </a:lnTo>
                <a:lnTo>
                  <a:pt x="268134" y="261221"/>
                </a:lnTo>
                <a:lnTo>
                  <a:pt x="274110" y="263716"/>
                </a:lnTo>
                <a:lnTo>
                  <a:pt x="282830" y="265121"/>
                </a:lnTo>
                <a:lnTo>
                  <a:pt x="291446" y="265537"/>
                </a:lnTo>
                <a:lnTo>
                  <a:pt x="299858" y="265689"/>
                </a:lnTo>
                <a:lnTo>
                  <a:pt x="308610" y="2657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9"/>
          <p:cNvSpPr/>
          <p:nvPr/>
        </p:nvSpPr>
        <p:spPr>
          <a:xfrm>
            <a:off x="4503420" y="1760996"/>
            <a:ext cx="282493" cy="553579"/>
          </a:xfrm>
          <a:custGeom>
            <a:avLst/>
            <a:gdLst/>
            <a:ahLst/>
            <a:cxnLst/>
            <a:rect l="0" t="0" r="0" b="0"/>
            <a:pathLst>
              <a:path w="282493" h="553579">
                <a:moveTo>
                  <a:pt x="0" y="13511"/>
                </a:moveTo>
                <a:lnTo>
                  <a:pt x="7381" y="6130"/>
                </a:lnTo>
                <a:lnTo>
                  <a:pt x="10583" y="5468"/>
                </a:lnTo>
                <a:lnTo>
                  <a:pt x="17740" y="5096"/>
                </a:lnTo>
                <a:lnTo>
                  <a:pt x="24142" y="4970"/>
                </a:lnTo>
                <a:lnTo>
                  <a:pt x="44891" y="4941"/>
                </a:lnTo>
                <a:lnTo>
                  <a:pt x="53606" y="2400"/>
                </a:lnTo>
                <a:lnTo>
                  <a:pt x="58598" y="389"/>
                </a:lnTo>
                <a:lnTo>
                  <a:pt x="63830" y="0"/>
                </a:lnTo>
                <a:lnTo>
                  <a:pt x="69223" y="694"/>
                </a:lnTo>
                <a:lnTo>
                  <a:pt x="74724" y="2109"/>
                </a:lnTo>
                <a:lnTo>
                  <a:pt x="80295" y="4004"/>
                </a:lnTo>
                <a:lnTo>
                  <a:pt x="85915" y="6221"/>
                </a:lnTo>
                <a:lnTo>
                  <a:pt x="91567" y="8651"/>
                </a:lnTo>
                <a:lnTo>
                  <a:pt x="98192" y="11223"/>
                </a:lnTo>
                <a:lnTo>
                  <a:pt x="113173" y="16622"/>
                </a:lnTo>
                <a:lnTo>
                  <a:pt x="120216" y="19395"/>
                </a:lnTo>
                <a:lnTo>
                  <a:pt x="126816" y="22196"/>
                </a:lnTo>
                <a:lnTo>
                  <a:pt x="139230" y="27849"/>
                </a:lnTo>
                <a:lnTo>
                  <a:pt x="151097" y="33536"/>
                </a:lnTo>
                <a:lnTo>
                  <a:pt x="157881" y="37338"/>
                </a:lnTo>
                <a:lnTo>
                  <a:pt x="165262" y="41779"/>
                </a:lnTo>
                <a:lnTo>
                  <a:pt x="173039" y="46643"/>
                </a:lnTo>
                <a:lnTo>
                  <a:pt x="180129" y="51792"/>
                </a:lnTo>
                <a:lnTo>
                  <a:pt x="186761" y="57129"/>
                </a:lnTo>
                <a:lnTo>
                  <a:pt x="193087" y="62592"/>
                </a:lnTo>
                <a:lnTo>
                  <a:pt x="199210" y="68139"/>
                </a:lnTo>
                <a:lnTo>
                  <a:pt x="211093" y="79383"/>
                </a:lnTo>
                <a:lnTo>
                  <a:pt x="215976" y="85048"/>
                </a:lnTo>
                <a:lnTo>
                  <a:pt x="223941" y="96423"/>
                </a:lnTo>
                <a:lnTo>
                  <a:pt x="230657" y="110368"/>
                </a:lnTo>
                <a:lnTo>
                  <a:pt x="237769" y="125139"/>
                </a:lnTo>
                <a:lnTo>
                  <a:pt x="242332" y="131744"/>
                </a:lnTo>
                <a:lnTo>
                  <a:pt x="247280" y="138053"/>
                </a:lnTo>
                <a:lnTo>
                  <a:pt x="255317" y="152683"/>
                </a:lnTo>
                <a:lnTo>
                  <a:pt x="262064" y="168710"/>
                </a:lnTo>
                <a:lnTo>
                  <a:pt x="268237" y="185359"/>
                </a:lnTo>
                <a:lnTo>
                  <a:pt x="271616" y="202283"/>
                </a:lnTo>
                <a:lnTo>
                  <a:pt x="274070" y="218377"/>
                </a:lnTo>
                <a:lnTo>
                  <a:pt x="278336" y="231880"/>
                </a:lnTo>
                <a:lnTo>
                  <a:pt x="280867" y="246772"/>
                </a:lnTo>
                <a:lnTo>
                  <a:pt x="281992" y="262915"/>
                </a:lnTo>
                <a:lnTo>
                  <a:pt x="282492" y="279615"/>
                </a:lnTo>
                <a:lnTo>
                  <a:pt x="280174" y="296562"/>
                </a:lnTo>
                <a:lnTo>
                  <a:pt x="276922" y="313619"/>
                </a:lnTo>
                <a:lnTo>
                  <a:pt x="275476" y="330725"/>
                </a:lnTo>
                <a:lnTo>
                  <a:pt x="272293" y="347852"/>
                </a:lnTo>
                <a:lnTo>
                  <a:pt x="267704" y="364037"/>
                </a:lnTo>
                <a:lnTo>
                  <a:pt x="254198" y="400466"/>
                </a:lnTo>
                <a:lnTo>
                  <a:pt x="248550" y="414409"/>
                </a:lnTo>
                <a:lnTo>
                  <a:pt x="243816" y="426955"/>
                </a:lnTo>
                <a:lnTo>
                  <a:pt x="241713" y="438882"/>
                </a:lnTo>
                <a:lnTo>
                  <a:pt x="239247" y="444729"/>
                </a:lnTo>
                <a:lnTo>
                  <a:pt x="231427" y="456306"/>
                </a:lnTo>
                <a:lnTo>
                  <a:pt x="224141" y="467801"/>
                </a:lnTo>
                <a:lnTo>
                  <a:pt x="217728" y="479260"/>
                </a:lnTo>
                <a:lnTo>
                  <a:pt x="211703" y="490703"/>
                </a:lnTo>
                <a:lnTo>
                  <a:pt x="202955" y="503305"/>
                </a:lnTo>
                <a:lnTo>
                  <a:pt x="194331" y="513071"/>
                </a:lnTo>
                <a:lnTo>
                  <a:pt x="185743" y="526548"/>
                </a:lnTo>
                <a:lnTo>
                  <a:pt x="177166" y="538055"/>
                </a:lnTo>
                <a:lnTo>
                  <a:pt x="174308" y="540372"/>
                </a:lnTo>
                <a:lnTo>
                  <a:pt x="171450" y="541917"/>
                </a:lnTo>
                <a:lnTo>
                  <a:pt x="168593" y="542947"/>
                </a:lnTo>
                <a:lnTo>
                  <a:pt x="166687" y="544586"/>
                </a:lnTo>
                <a:lnTo>
                  <a:pt x="165417" y="546631"/>
                </a:lnTo>
                <a:lnTo>
                  <a:pt x="164571" y="548947"/>
                </a:lnTo>
                <a:lnTo>
                  <a:pt x="163053" y="550491"/>
                </a:lnTo>
                <a:lnTo>
                  <a:pt x="161090" y="551520"/>
                </a:lnTo>
                <a:lnTo>
                  <a:pt x="155645" y="553172"/>
                </a:lnTo>
                <a:lnTo>
                  <a:pt x="147042" y="553543"/>
                </a:lnTo>
                <a:lnTo>
                  <a:pt x="145766" y="553578"/>
                </a:lnTo>
                <a:lnTo>
                  <a:pt x="145732" y="545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0"/>
          <p:cNvSpPr/>
          <p:nvPr/>
        </p:nvSpPr>
        <p:spPr>
          <a:xfrm>
            <a:off x="5026342" y="1920239"/>
            <a:ext cx="94264" cy="325757"/>
          </a:xfrm>
          <a:custGeom>
            <a:avLst/>
            <a:gdLst/>
            <a:ahLst/>
            <a:cxnLst/>
            <a:rect l="0" t="0" r="0" b="0"/>
            <a:pathLst>
              <a:path w="94264" h="325757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8219" y="7381"/>
                </a:lnTo>
                <a:lnTo>
                  <a:pt x="8468" y="12771"/>
                </a:lnTo>
                <a:lnTo>
                  <a:pt x="9455" y="15182"/>
                </a:lnTo>
                <a:lnTo>
                  <a:pt x="11066" y="17741"/>
                </a:lnTo>
                <a:lnTo>
                  <a:pt x="13093" y="20400"/>
                </a:lnTo>
                <a:lnTo>
                  <a:pt x="14444" y="24078"/>
                </a:lnTo>
                <a:lnTo>
                  <a:pt x="15945" y="33244"/>
                </a:lnTo>
                <a:lnTo>
                  <a:pt x="17297" y="38355"/>
                </a:lnTo>
                <a:lnTo>
                  <a:pt x="19151" y="43668"/>
                </a:lnTo>
                <a:lnTo>
                  <a:pt x="21340" y="49115"/>
                </a:lnTo>
                <a:lnTo>
                  <a:pt x="22799" y="54651"/>
                </a:lnTo>
                <a:lnTo>
                  <a:pt x="23772" y="60247"/>
                </a:lnTo>
                <a:lnTo>
                  <a:pt x="24421" y="65882"/>
                </a:lnTo>
                <a:lnTo>
                  <a:pt x="24853" y="71544"/>
                </a:lnTo>
                <a:lnTo>
                  <a:pt x="25141" y="77224"/>
                </a:lnTo>
                <a:lnTo>
                  <a:pt x="25462" y="88614"/>
                </a:lnTo>
                <a:lnTo>
                  <a:pt x="25684" y="117162"/>
                </a:lnTo>
                <a:lnTo>
                  <a:pt x="26647" y="122876"/>
                </a:lnTo>
                <a:lnTo>
                  <a:pt x="28242" y="128590"/>
                </a:lnTo>
                <a:lnTo>
                  <a:pt x="30259" y="134304"/>
                </a:lnTo>
                <a:lnTo>
                  <a:pt x="31602" y="140972"/>
                </a:lnTo>
                <a:lnTo>
                  <a:pt x="32498" y="148274"/>
                </a:lnTo>
                <a:lnTo>
                  <a:pt x="33096" y="155999"/>
                </a:lnTo>
                <a:lnTo>
                  <a:pt x="34446" y="163055"/>
                </a:lnTo>
                <a:lnTo>
                  <a:pt x="36299" y="169663"/>
                </a:lnTo>
                <a:lnTo>
                  <a:pt x="38487" y="175974"/>
                </a:lnTo>
                <a:lnTo>
                  <a:pt x="39946" y="183039"/>
                </a:lnTo>
                <a:lnTo>
                  <a:pt x="40918" y="190606"/>
                </a:lnTo>
                <a:lnTo>
                  <a:pt x="41566" y="198508"/>
                </a:lnTo>
                <a:lnTo>
                  <a:pt x="41998" y="205682"/>
                </a:lnTo>
                <a:lnTo>
                  <a:pt x="42478" y="218732"/>
                </a:lnTo>
                <a:lnTo>
                  <a:pt x="43559" y="223926"/>
                </a:lnTo>
                <a:lnTo>
                  <a:pt x="45232" y="228342"/>
                </a:lnTo>
                <a:lnTo>
                  <a:pt x="49630" y="236741"/>
                </a:lnTo>
                <a:lnTo>
                  <a:pt x="54761" y="246823"/>
                </a:lnTo>
                <a:lnTo>
                  <a:pt x="56509" y="252179"/>
                </a:lnTo>
                <a:lnTo>
                  <a:pt x="57675" y="257655"/>
                </a:lnTo>
                <a:lnTo>
                  <a:pt x="58453" y="263210"/>
                </a:lnTo>
                <a:lnTo>
                  <a:pt x="59924" y="268818"/>
                </a:lnTo>
                <a:lnTo>
                  <a:pt x="61857" y="274463"/>
                </a:lnTo>
                <a:lnTo>
                  <a:pt x="64098" y="280130"/>
                </a:lnTo>
                <a:lnTo>
                  <a:pt x="66545" y="284861"/>
                </a:lnTo>
                <a:lnTo>
                  <a:pt x="69128" y="288968"/>
                </a:lnTo>
                <a:lnTo>
                  <a:pt x="71803" y="292658"/>
                </a:lnTo>
                <a:lnTo>
                  <a:pt x="74538" y="296070"/>
                </a:lnTo>
                <a:lnTo>
                  <a:pt x="77315" y="299298"/>
                </a:lnTo>
                <a:lnTo>
                  <a:pt x="84064" y="306771"/>
                </a:lnTo>
                <a:lnTo>
                  <a:pt x="92960" y="315830"/>
                </a:lnTo>
                <a:lnTo>
                  <a:pt x="93406" y="317234"/>
                </a:lnTo>
                <a:lnTo>
                  <a:pt x="94263" y="325367"/>
                </a:lnTo>
                <a:lnTo>
                  <a:pt x="91742" y="325583"/>
                </a:lnTo>
                <a:lnTo>
                  <a:pt x="85725" y="32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91"/>
          <p:cNvSpPr/>
          <p:nvPr/>
        </p:nvSpPr>
        <p:spPr>
          <a:xfrm>
            <a:off x="4889182" y="2014537"/>
            <a:ext cx="291466" cy="68581"/>
          </a:xfrm>
          <a:custGeom>
            <a:avLst/>
            <a:gdLst/>
            <a:ahLst/>
            <a:cxnLst/>
            <a:rect l="0" t="0" r="0" b="0"/>
            <a:pathLst>
              <a:path w="291466" h="68581">
                <a:moveTo>
                  <a:pt x="0" y="68580"/>
                </a:moveTo>
                <a:lnTo>
                  <a:pt x="0" y="60361"/>
                </a:lnTo>
                <a:lnTo>
                  <a:pt x="4551" y="60112"/>
                </a:lnTo>
                <a:lnTo>
                  <a:pt x="6844" y="59125"/>
                </a:lnTo>
                <a:lnTo>
                  <a:pt x="9325" y="57514"/>
                </a:lnTo>
                <a:lnTo>
                  <a:pt x="11932" y="55488"/>
                </a:lnTo>
                <a:lnTo>
                  <a:pt x="14622" y="54137"/>
                </a:lnTo>
                <a:lnTo>
                  <a:pt x="20152" y="52636"/>
                </a:lnTo>
                <a:lnTo>
                  <a:pt x="28324" y="51969"/>
                </a:lnTo>
                <a:lnTo>
                  <a:pt x="33170" y="51791"/>
                </a:lnTo>
                <a:lnTo>
                  <a:pt x="39259" y="50720"/>
                </a:lnTo>
                <a:lnTo>
                  <a:pt x="46175" y="49053"/>
                </a:lnTo>
                <a:lnTo>
                  <a:pt x="53643" y="46990"/>
                </a:lnTo>
                <a:lnTo>
                  <a:pt x="60527" y="45614"/>
                </a:lnTo>
                <a:lnTo>
                  <a:pt x="67021" y="44697"/>
                </a:lnTo>
                <a:lnTo>
                  <a:pt x="73256" y="44085"/>
                </a:lnTo>
                <a:lnTo>
                  <a:pt x="80270" y="42725"/>
                </a:lnTo>
                <a:lnTo>
                  <a:pt x="87803" y="40866"/>
                </a:lnTo>
                <a:lnTo>
                  <a:pt x="95683" y="38674"/>
                </a:lnTo>
                <a:lnTo>
                  <a:pt x="102841" y="37213"/>
                </a:lnTo>
                <a:lnTo>
                  <a:pt x="109519" y="36238"/>
                </a:lnTo>
                <a:lnTo>
                  <a:pt x="115875" y="35589"/>
                </a:lnTo>
                <a:lnTo>
                  <a:pt x="122970" y="34204"/>
                </a:lnTo>
                <a:lnTo>
                  <a:pt x="130557" y="32327"/>
                </a:lnTo>
                <a:lnTo>
                  <a:pt x="138473" y="30124"/>
                </a:lnTo>
                <a:lnTo>
                  <a:pt x="154889" y="25136"/>
                </a:lnTo>
                <a:lnTo>
                  <a:pt x="188711" y="14173"/>
                </a:lnTo>
                <a:lnTo>
                  <a:pt x="197244" y="12306"/>
                </a:lnTo>
                <a:lnTo>
                  <a:pt x="205791" y="11062"/>
                </a:lnTo>
                <a:lnTo>
                  <a:pt x="214347" y="10232"/>
                </a:lnTo>
                <a:lnTo>
                  <a:pt x="221955" y="8726"/>
                </a:lnTo>
                <a:lnTo>
                  <a:pt x="228933" y="6770"/>
                </a:lnTo>
                <a:lnTo>
                  <a:pt x="235490" y="4513"/>
                </a:lnTo>
                <a:lnTo>
                  <a:pt x="241766" y="3009"/>
                </a:lnTo>
                <a:lnTo>
                  <a:pt x="247854" y="2006"/>
                </a:lnTo>
                <a:lnTo>
                  <a:pt x="253819" y="1337"/>
                </a:lnTo>
                <a:lnTo>
                  <a:pt x="258748" y="892"/>
                </a:lnTo>
                <a:lnTo>
                  <a:pt x="266764" y="396"/>
                </a:lnTo>
                <a:lnTo>
                  <a:pt x="273502" y="176"/>
                </a:lnTo>
                <a:lnTo>
                  <a:pt x="282608" y="23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92"/>
          <p:cNvSpPr/>
          <p:nvPr/>
        </p:nvSpPr>
        <p:spPr>
          <a:xfrm>
            <a:off x="5394959" y="1801419"/>
            <a:ext cx="411332" cy="487404"/>
          </a:xfrm>
          <a:custGeom>
            <a:avLst/>
            <a:gdLst/>
            <a:ahLst/>
            <a:cxnLst/>
            <a:rect l="0" t="0" r="0" b="0"/>
            <a:pathLst>
              <a:path w="411332" h="487404">
                <a:moveTo>
                  <a:pt x="291466" y="33095"/>
                </a:moveTo>
                <a:lnTo>
                  <a:pt x="291466" y="28545"/>
                </a:lnTo>
                <a:lnTo>
                  <a:pt x="292418" y="27204"/>
                </a:lnTo>
                <a:lnTo>
                  <a:pt x="294006" y="26310"/>
                </a:lnTo>
                <a:lnTo>
                  <a:pt x="298846" y="24876"/>
                </a:lnTo>
                <a:lnTo>
                  <a:pt x="309206" y="24570"/>
                </a:lnTo>
                <a:lnTo>
                  <a:pt x="333932" y="24523"/>
                </a:lnTo>
                <a:lnTo>
                  <a:pt x="196003" y="24523"/>
                </a:lnTo>
                <a:lnTo>
                  <a:pt x="186808" y="21983"/>
                </a:lnTo>
                <a:lnTo>
                  <a:pt x="177324" y="18632"/>
                </a:lnTo>
                <a:lnTo>
                  <a:pt x="165676" y="15792"/>
                </a:lnTo>
                <a:lnTo>
                  <a:pt x="155867" y="11753"/>
                </a:lnTo>
                <a:lnTo>
                  <a:pt x="144185" y="8674"/>
                </a:lnTo>
                <a:lnTo>
                  <a:pt x="131704" y="7634"/>
                </a:lnTo>
                <a:lnTo>
                  <a:pt x="120067" y="7429"/>
                </a:lnTo>
                <a:lnTo>
                  <a:pt x="117192" y="7412"/>
                </a:lnTo>
                <a:lnTo>
                  <a:pt x="114323" y="6448"/>
                </a:lnTo>
                <a:lnTo>
                  <a:pt x="104567" y="0"/>
                </a:lnTo>
                <a:lnTo>
                  <a:pt x="104001" y="554"/>
                </a:lnTo>
                <a:lnTo>
                  <a:pt x="103020" y="6291"/>
                </a:lnTo>
                <a:lnTo>
                  <a:pt x="102875" y="20120"/>
                </a:lnTo>
                <a:lnTo>
                  <a:pt x="102870" y="51941"/>
                </a:lnTo>
                <a:lnTo>
                  <a:pt x="105411" y="60839"/>
                </a:lnTo>
                <a:lnTo>
                  <a:pt x="108762" y="70191"/>
                </a:lnTo>
                <a:lnTo>
                  <a:pt x="110649" y="81763"/>
                </a:lnTo>
                <a:lnTo>
                  <a:pt x="111208" y="96834"/>
                </a:lnTo>
                <a:lnTo>
                  <a:pt x="111412" y="124651"/>
                </a:lnTo>
                <a:lnTo>
                  <a:pt x="113969" y="136017"/>
                </a:lnTo>
                <a:lnTo>
                  <a:pt x="117328" y="147418"/>
                </a:lnTo>
                <a:lnTo>
                  <a:pt x="118821" y="158836"/>
                </a:lnTo>
                <a:lnTo>
                  <a:pt x="119485" y="170260"/>
                </a:lnTo>
                <a:lnTo>
                  <a:pt x="119859" y="184862"/>
                </a:lnTo>
                <a:lnTo>
                  <a:pt x="120006" y="214635"/>
                </a:lnTo>
                <a:lnTo>
                  <a:pt x="120962" y="216987"/>
                </a:lnTo>
                <a:lnTo>
                  <a:pt x="122551" y="218555"/>
                </a:lnTo>
                <a:lnTo>
                  <a:pt x="124564" y="219600"/>
                </a:lnTo>
                <a:lnTo>
                  <a:pt x="125905" y="221249"/>
                </a:lnTo>
                <a:lnTo>
                  <a:pt x="126800" y="223301"/>
                </a:lnTo>
                <a:lnTo>
                  <a:pt x="127396" y="225622"/>
                </a:lnTo>
                <a:lnTo>
                  <a:pt x="128746" y="227169"/>
                </a:lnTo>
                <a:lnTo>
                  <a:pt x="130598" y="228200"/>
                </a:lnTo>
                <a:lnTo>
                  <a:pt x="132786" y="228888"/>
                </a:lnTo>
                <a:lnTo>
                  <a:pt x="134244" y="230299"/>
                </a:lnTo>
                <a:lnTo>
                  <a:pt x="135216" y="232192"/>
                </a:lnTo>
                <a:lnTo>
                  <a:pt x="137047" y="238447"/>
                </a:lnTo>
                <a:lnTo>
                  <a:pt x="137159" y="223648"/>
                </a:lnTo>
                <a:lnTo>
                  <a:pt x="137159" y="218433"/>
                </a:lnTo>
                <a:lnTo>
                  <a:pt x="138112" y="215709"/>
                </a:lnTo>
                <a:lnTo>
                  <a:pt x="141711" y="210142"/>
                </a:lnTo>
                <a:lnTo>
                  <a:pt x="154529" y="195957"/>
                </a:lnTo>
                <a:lnTo>
                  <a:pt x="157312" y="193105"/>
                </a:lnTo>
                <a:lnTo>
                  <a:pt x="165484" y="187396"/>
                </a:lnTo>
                <a:lnTo>
                  <a:pt x="176419" y="181683"/>
                </a:lnTo>
                <a:lnTo>
                  <a:pt x="183336" y="178827"/>
                </a:lnTo>
                <a:lnTo>
                  <a:pt x="190804" y="175970"/>
                </a:lnTo>
                <a:lnTo>
                  <a:pt x="197688" y="173112"/>
                </a:lnTo>
                <a:lnTo>
                  <a:pt x="210417" y="167398"/>
                </a:lnTo>
                <a:lnTo>
                  <a:pt x="217430" y="165493"/>
                </a:lnTo>
                <a:lnTo>
                  <a:pt x="224964" y="164223"/>
                </a:lnTo>
                <a:lnTo>
                  <a:pt x="232843" y="163376"/>
                </a:lnTo>
                <a:lnTo>
                  <a:pt x="240002" y="162812"/>
                </a:lnTo>
                <a:lnTo>
                  <a:pt x="246679" y="162436"/>
                </a:lnTo>
                <a:lnTo>
                  <a:pt x="259178" y="162017"/>
                </a:lnTo>
                <a:lnTo>
                  <a:pt x="285264" y="161749"/>
                </a:lnTo>
                <a:lnTo>
                  <a:pt x="293046" y="161727"/>
                </a:lnTo>
                <a:lnTo>
                  <a:pt x="300139" y="162665"/>
                </a:lnTo>
                <a:lnTo>
                  <a:pt x="306773" y="164243"/>
                </a:lnTo>
                <a:lnTo>
                  <a:pt x="319224" y="168536"/>
                </a:lnTo>
                <a:lnTo>
                  <a:pt x="331108" y="173618"/>
                </a:lnTo>
                <a:lnTo>
                  <a:pt x="342740" y="179053"/>
                </a:lnTo>
                <a:lnTo>
                  <a:pt x="354259" y="185595"/>
                </a:lnTo>
                <a:lnTo>
                  <a:pt x="365729" y="194853"/>
                </a:lnTo>
                <a:lnTo>
                  <a:pt x="374637" y="205318"/>
                </a:lnTo>
                <a:lnTo>
                  <a:pt x="381770" y="216319"/>
                </a:lnTo>
                <a:lnTo>
                  <a:pt x="388116" y="227558"/>
                </a:lnTo>
                <a:lnTo>
                  <a:pt x="394112" y="238903"/>
                </a:lnTo>
                <a:lnTo>
                  <a:pt x="405721" y="261709"/>
                </a:lnTo>
                <a:lnTo>
                  <a:pt x="408921" y="275672"/>
                </a:lnTo>
                <a:lnTo>
                  <a:pt x="410343" y="290450"/>
                </a:lnTo>
                <a:lnTo>
                  <a:pt x="410975" y="303368"/>
                </a:lnTo>
                <a:lnTo>
                  <a:pt x="411256" y="315459"/>
                </a:lnTo>
                <a:lnTo>
                  <a:pt x="411331" y="321350"/>
                </a:lnTo>
                <a:lnTo>
                  <a:pt x="408874" y="332976"/>
                </a:lnTo>
                <a:lnTo>
                  <a:pt x="405560" y="344493"/>
                </a:lnTo>
                <a:lnTo>
                  <a:pt x="404087" y="355962"/>
                </a:lnTo>
                <a:lnTo>
                  <a:pt x="401789" y="361687"/>
                </a:lnTo>
                <a:lnTo>
                  <a:pt x="394155" y="373129"/>
                </a:lnTo>
                <a:lnTo>
                  <a:pt x="386953" y="384564"/>
                </a:lnTo>
                <a:lnTo>
                  <a:pt x="383699" y="390280"/>
                </a:lnTo>
                <a:lnTo>
                  <a:pt x="375003" y="399172"/>
                </a:lnTo>
                <a:lnTo>
                  <a:pt x="364789" y="407251"/>
                </a:lnTo>
                <a:lnTo>
                  <a:pt x="353899" y="417192"/>
                </a:lnTo>
                <a:lnTo>
                  <a:pt x="342708" y="425420"/>
                </a:lnTo>
                <a:lnTo>
                  <a:pt x="330433" y="432252"/>
                </a:lnTo>
                <a:lnTo>
                  <a:pt x="323159" y="435407"/>
                </a:lnTo>
                <a:lnTo>
                  <a:pt x="315452" y="438464"/>
                </a:lnTo>
                <a:lnTo>
                  <a:pt x="308409" y="441453"/>
                </a:lnTo>
                <a:lnTo>
                  <a:pt x="295503" y="447315"/>
                </a:lnTo>
                <a:lnTo>
                  <a:pt x="288442" y="450212"/>
                </a:lnTo>
                <a:lnTo>
                  <a:pt x="280877" y="453096"/>
                </a:lnTo>
                <a:lnTo>
                  <a:pt x="264852" y="458840"/>
                </a:lnTo>
                <a:lnTo>
                  <a:pt x="222768" y="473147"/>
                </a:lnTo>
                <a:lnTo>
                  <a:pt x="215187" y="475054"/>
                </a:lnTo>
                <a:lnTo>
                  <a:pt x="208228" y="476324"/>
                </a:lnTo>
                <a:lnTo>
                  <a:pt x="201684" y="477171"/>
                </a:lnTo>
                <a:lnTo>
                  <a:pt x="194464" y="478688"/>
                </a:lnTo>
                <a:lnTo>
                  <a:pt x="186792" y="480653"/>
                </a:lnTo>
                <a:lnTo>
                  <a:pt x="178821" y="482915"/>
                </a:lnTo>
                <a:lnTo>
                  <a:pt x="170650" y="484422"/>
                </a:lnTo>
                <a:lnTo>
                  <a:pt x="162344" y="485428"/>
                </a:lnTo>
                <a:lnTo>
                  <a:pt x="153950" y="486098"/>
                </a:lnTo>
                <a:lnTo>
                  <a:pt x="146448" y="486544"/>
                </a:lnTo>
                <a:lnTo>
                  <a:pt x="133033" y="487041"/>
                </a:lnTo>
                <a:lnTo>
                  <a:pt x="114771" y="487320"/>
                </a:lnTo>
                <a:lnTo>
                  <a:pt x="97295" y="487403"/>
                </a:lnTo>
                <a:lnTo>
                  <a:pt x="85788" y="484883"/>
                </a:lnTo>
                <a:lnTo>
                  <a:pt x="74323" y="481540"/>
                </a:lnTo>
                <a:lnTo>
                  <a:pt x="62878" y="480054"/>
                </a:lnTo>
                <a:lnTo>
                  <a:pt x="50275" y="479218"/>
                </a:lnTo>
                <a:lnTo>
                  <a:pt x="46852" y="478148"/>
                </a:lnTo>
                <a:lnTo>
                  <a:pt x="37483" y="473044"/>
                </a:lnTo>
                <a:lnTo>
                  <a:pt x="28675" y="470156"/>
                </a:lnTo>
                <a:lnTo>
                  <a:pt x="20032" y="464643"/>
                </a:lnTo>
                <a:lnTo>
                  <a:pt x="14301" y="463019"/>
                </a:lnTo>
                <a:lnTo>
                  <a:pt x="12391" y="461634"/>
                </a:lnTo>
                <a:lnTo>
                  <a:pt x="11119" y="459758"/>
                </a:lnTo>
                <a:lnTo>
                  <a:pt x="10270" y="457555"/>
                </a:lnTo>
                <a:lnTo>
                  <a:pt x="8752" y="456086"/>
                </a:lnTo>
                <a:lnTo>
                  <a:pt x="6787" y="455107"/>
                </a:lnTo>
                <a:lnTo>
                  <a:pt x="4525" y="454454"/>
                </a:lnTo>
                <a:lnTo>
                  <a:pt x="3017" y="453066"/>
                </a:lnTo>
                <a:lnTo>
                  <a:pt x="2012" y="451188"/>
                </a:lnTo>
                <a:lnTo>
                  <a:pt x="0" y="4445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93"/>
          <p:cNvSpPr/>
          <p:nvPr/>
        </p:nvSpPr>
        <p:spPr>
          <a:xfrm>
            <a:off x="6020857" y="2100271"/>
            <a:ext cx="291326" cy="8565"/>
          </a:xfrm>
          <a:custGeom>
            <a:avLst/>
            <a:gdLst/>
            <a:ahLst/>
            <a:cxnLst/>
            <a:rect l="0" t="0" r="0" b="0"/>
            <a:pathLst>
              <a:path w="291326" h="8565">
                <a:moveTo>
                  <a:pt x="8468" y="8564"/>
                </a:moveTo>
                <a:lnTo>
                  <a:pt x="0" y="8564"/>
                </a:lnTo>
                <a:lnTo>
                  <a:pt x="49848" y="8564"/>
                </a:lnTo>
                <a:lnTo>
                  <a:pt x="55105" y="7611"/>
                </a:lnTo>
                <a:lnTo>
                  <a:pt x="60514" y="6024"/>
                </a:lnTo>
                <a:lnTo>
                  <a:pt x="66025" y="4013"/>
                </a:lnTo>
                <a:lnTo>
                  <a:pt x="72557" y="2672"/>
                </a:lnTo>
                <a:lnTo>
                  <a:pt x="79769" y="1778"/>
                </a:lnTo>
                <a:lnTo>
                  <a:pt x="87434" y="1183"/>
                </a:lnTo>
                <a:lnTo>
                  <a:pt x="94449" y="785"/>
                </a:lnTo>
                <a:lnTo>
                  <a:pt x="107324" y="344"/>
                </a:lnTo>
                <a:lnTo>
                  <a:pt x="131112" y="61"/>
                </a:lnTo>
                <a:lnTo>
                  <a:pt x="164436" y="0"/>
                </a:lnTo>
                <a:lnTo>
                  <a:pt x="171501" y="950"/>
                </a:lnTo>
                <a:lnTo>
                  <a:pt x="178117" y="2535"/>
                </a:lnTo>
                <a:lnTo>
                  <a:pt x="184432" y="4545"/>
                </a:lnTo>
                <a:lnTo>
                  <a:pt x="190547" y="5884"/>
                </a:lnTo>
                <a:lnTo>
                  <a:pt x="196529" y="6777"/>
                </a:lnTo>
                <a:lnTo>
                  <a:pt x="202422" y="7373"/>
                </a:lnTo>
                <a:lnTo>
                  <a:pt x="207303" y="7770"/>
                </a:lnTo>
                <a:lnTo>
                  <a:pt x="211510" y="8034"/>
                </a:lnTo>
                <a:lnTo>
                  <a:pt x="215267" y="8211"/>
                </a:lnTo>
                <a:lnTo>
                  <a:pt x="224521" y="8407"/>
                </a:lnTo>
                <a:lnTo>
                  <a:pt x="291325" y="8564"/>
                </a:lnTo>
                <a:lnTo>
                  <a:pt x="282788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94"/>
          <p:cNvSpPr/>
          <p:nvPr/>
        </p:nvSpPr>
        <p:spPr>
          <a:xfrm>
            <a:off x="6441205" y="1808797"/>
            <a:ext cx="248203" cy="514351"/>
          </a:xfrm>
          <a:custGeom>
            <a:avLst/>
            <a:gdLst/>
            <a:ahLst/>
            <a:cxnLst/>
            <a:rect l="0" t="0" r="0" b="0"/>
            <a:pathLst>
              <a:path w="248203" h="514351">
                <a:moveTo>
                  <a:pt x="162477" y="0"/>
                </a:moveTo>
                <a:lnTo>
                  <a:pt x="155096" y="0"/>
                </a:lnTo>
                <a:lnTo>
                  <a:pt x="149707" y="4551"/>
                </a:lnTo>
                <a:lnTo>
                  <a:pt x="142078" y="16483"/>
                </a:lnTo>
                <a:lnTo>
                  <a:pt x="138400" y="20513"/>
                </a:lnTo>
                <a:lnTo>
                  <a:pt x="134043" y="24153"/>
                </a:lnTo>
                <a:lnTo>
                  <a:pt x="129234" y="27532"/>
                </a:lnTo>
                <a:lnTo>
                  <a:pt x="125075" y="31690"/>
                </a:lnTo>
                <a:lnTo>
                  <a:pt x="113718" y="46643"/>
                </a:lnTo>
                <a:lnTo>
                  <a:pt x="109016" y="52050"/>
                </a:lnTo>
                <a:lnTo>
                  <a:pt x="103976" y="57560"/>
                </a:lnTo>
                <a:lnTo>
                  <a:pt x="93297" y="68762"/>
                </a:lnTo>
                <a:lnTo>
                  <a:pt x="70919" y="91476"/>
                </a:lnTo>
                <a:lnTo>
                  <a:pt x="66196" y="97179"/>
                </a:lnTo>
                <a:lnTo>
                  <a:pt x="62094" y="102886"/>
                </a:lnTo>
                <a:lnTo>
                  <a:pt x="54998" y="114307"/>
                </a:lnTo>
                <a:lnTo>
                  <a:pt x="48669" y="125733"/>
                </a:lnTo>
                <a:lnTo>
                  <a:pt x="44695" y="132400"/>
                </a:lnTo>
                <a:lnTo>
                  <a:pt x="35199" y="147427"/>
                </a:lnTo>
                <a:lnTo>
                  <a:pt x="30953" y="154482"/>
                </a:lnTo>
                <a:lnTo>
                  <a:pt x="23694" y="167401"/>
                </a:lnTo>
                <a:lnTo>
                  <a:pt x="17293" y="179493"/>
                </a:lnTo>
                <a:lnTo>
                  <a:pt x="14253" y="185384"/>
                </a:lnTo>
                <a:lnTo>
                  <a:pt x="10875" y="199551"/>
                </a:lnTo>
                <a:lnTo>
                  <a:pt x="8421" y="214419"/>
                </a:lnTo>
                <a:lnTo>
                  <a:pt x="4155" y="227377"/>
                </a:lnTo>
                <a:lnTo>
                  <a:pt x="1624" y="242027"/>
                </a:lnTo>
                <a:lnTo>
                  <a:pt x="499" y="258062"/>
                </a:lnTo>
                <a:lnTo>
                  <a:pt x="0" y="274714"/>
                </a:lnTo>
                <a:lnTo>
                  <a:pt x="819" y="283155"/>
                </a:lnTo>
                <a:lnTo>
                  <a:pt x="2317" y="291640"/>
                </a:lnTo>
                <a:lnTo>
                  <a:pt x="4269" y="300154"/>
                </a:lnTo>
                <a:lnTo>
                  <a:pt x="6437" y="314694"/>
                </a:lnTo>
                <a:lnTo>
                  <a:pt x="8354" y="328459"/>
                </a:lnTo>
                <a:lnTo>
                  <a:pt x="12380" y="344102"/>
                </a:lnTo>
                <a:lnTo>
                  <a:pt x="14805" y="358039"/>
                </a:lnTo>
                <a:lnTo>
                  <a:pt x="16835" y="371536"/>
                </a:lnTo>
                <a:lnTo>
                  <a:pt x="20912" y="387060"/>
                </a:lnTo>
                <a:lnTo>
                  <a:pt x="28440" y="400944"/>
                </a:lnTo>
                <a:lnTo>
                  <a:pt x="33114" y="407314"/>
                </a:lnTo>
                <a:lnTo>
                  <a:pt x="40847" y="419471"/>
                </a:lnTo>
                <a:lnTo>
                  <a:pt x="48412" y="431224"/>
                </a:lnTo>
                <a:lnTo>
                  <a:pt x="53096" y="437025"/>
                </a:lnTo>
                <a:lnTo>
                  <a:pt x="58124" y="442798"/>
                </a:lnTo>
                <a:lnTo>
                  <a:pt x="62429" y="448551"/>
                </a:lnTo>
                <a:lnTo>
                  <a:pt x="69751" y="460024"/>
                </a:lnTo>
                <a:lnTo>
                  <a:pt x="73990" y="464797"/>
                </a:lnTo>
                <a:lnTo>
                  <a:pt x="78721" y="468932"/>
                </a:lnTo>
                <a:lnTo>
                  <a:pt x="83779" y="472642"/>
                </a:lnTo>
                <a:lnTo>
                  <a:pt x="89056" y="476067"/>
                </a:lnTo>
                <a:lnTo>
                  <a:pt x="94480" y="479303"/>
                </a:lnTo>
                <a:lnTo>
                  <a:pt x="100001" y="482413"/>
                </a:lnTo>
                <a:lnTo>
                  <a:pt x="111215" y="488408"/>
                </a:lnTo>
                <a:lnTo>
                  <a:pt x="133937" y="500018"/>
                </a:lnTo>
                <a:lnTo>
                  <a:pt x="139640" y="501938"/>
                </a:lnTo>
                <a:lnTo>
                  <a:pt x="145348" y="503218"/>
                </a:lnTo>
                <a:lnTo>
                  <a:pt x="151057" y="504071"/>
                </a:lnTo>
                <a:lnTo>
                  <a:pt x="156769" y="504640"/>
                </a:lnTo>
                <a:lnTo>
                  <a:pt x="162481" y="505019"/>
                </a:lnTo>
                <a:lnTo>
                  <a:pt x="172957" y="505441"/>
                </a:lnTo>
                <a:lnTo>
                  <a:pt x="180787" y="505628"/>
                </a:lnTo>
                <a:lnTo>
                  <a:pt x="185161" y="506630"/>
                </a:lnTo>
                <a:lnTo>
                  <a:pt x="189982" y="508251"/>
                </a:lnTo>
                <a:lnTo>
                  <a:pt x="195102" y="510284"/>
                </a:lnTo>
                <a:lnTo>
                  <a:pt x="200419" y="511640"/>
                </a:lnTo>
                <a:lnTo>
                  <a:pt x="205869" y="512543"/>
                </a:lnTo>
                <a:lnTo>
                  <a:pt x="211408" y="513145"/>
                </a:lnTo>
                <a:lnTo>
                  <a:pt x="216052" y="513547"/>
                </a:lnTo>
                <a:lnTo>
                  <a:pt x="223754" y="513993"/>
                </a:lnTo>
                <a:lnTo>
                  <a:pt x="230351" y="514192"/>
                </a:lnTo>
                <a:lnTo>
                  <a:pt x="241355" y="514336"/>
                </a:lnTo>
                <a:lnTo>
                  <a:pt x="248202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95"/>
          <p:cNvSpPr/>
          <p:nvPr/>
        </p:nvSpPr>
        <p:spPr>
          <a:xfrm>
            <a:off x="6595140" y="2100262"/>
            <a:ext cx="240001" cy="42864"/>
          </a:xfrm>
          <a:custGeom>
            <a:avLst/>
            <a:gdLst/>
            <a:ahLst/>
            <a:cxnLst/>
            <a:rect l="0" t="0" r="0" b="0"/>
            <a:pathLst>
              <a:path w="240001" h="42864">
                <a:moveTo>
                  <a:pt x="8542" y="42863"/>
                </a:moveTo>
                <a:lnTo>
                  <a:pt x="0" y="34321"/>
                </a:lnTo>
                <a:lnTo>
                  <a:pt x="50171" y="34290"/>
                </a:lnTo>
                <a:lnTo>
                  <a:pt x="55344" y="33338"/>
                </a:lnTo>
                <a:lnTo>
                  <a:pt x="60699" y="31750"/>
                </a:lnTo>
                <a:lnTo>
                  <a:pt x="66173" y="29739"/>
                </a:lnTo>
                <a:lnTo>
                  <a:pt x="71728" y="28399"/>
                </a:lnTo>
                <a:lnTo>
                  <a:pt x="77336" y="27505"/>
                </a:lnTo>
                <a:lnTo>
                  <a:pt x="82980" y="26909"/>
                </a:lnTo>
                <a:lnTo>
                  <a:pt x="88647" y="26512"/>
                </a:lnTo>
                <a:lnTo>
                  <a:pt x="94330" y="26247"/>
                </a:lnTo>
                <a:lnTo>
                  <a:pt x="105725" y="25953"/>
                </a:lnTo>
                <a:lnTo>
                  <a:pt x="117139" y="25822"/>
                </a:lnTo>
                <a:lnTo>
                  <a:pt x="122850" y="24835"/>
                </a:lnTo>
                <a:lnTo>
                  <a:pt x="128563" y="23224"/>
                </a:lnTo>
                <a:lnTo>
                  <a:pt x="134276" y="21198"/>
                </a:lnTo>
                <a:lnTo>
                  <a:pt x="139989" y="19847"/>
                </a:lnTo>
                <a:lnTo>
                  <a:pt x="145704" y="18946"/>
                </a:lnTo>
                <a:lnTo>
                  <a:pt x="151418" y="18346"/>
                </a:lnTo>
                <a:lnTo>
                  <a:pt x="157133" y="17946"/>
                </a:lnTo>
                <a:lnTo>
                  <a:pt x="162848" y="17679"/>
                </a:lnTo>
                <a:lnTo>
                  <a:pt x="168562" y="17501"/>
                </a:lnTo>
                <a:lnTo>
                  <a:pt x="173325" y="16430"/>
                </a:lnTo>
                <a:lnTo>
                  <a:pt x="177452" y="14763"/>
                </a:lnTo>
                <a:lnTo>
                  <a:pt x="181156" y="12700"/>
                </a:lnTo>
                <a:lnTo>
                  <a:pt x="185531" y="11324"/>
                </a:lnTo>
                <a:lnTo>
                  <a:pt x="190352" y="10407"/>
                </a:lnTo>
                <a:lnTo>
                  <a:pt x="195471" y="9796"/>
                </a:lnTo>
                <a:lnTo>
                  <a:pt x="199836" y="9388"/>
                </a:lnTo>
                <a:lnTo>
                  <a:pt x="207227" y="8935"/>
                </a:lnTo>
                <a:lnTo>
                  <a:pt x="210531" y="7862"/>
                </a:lnTo>
                <a:lnTo>
                  <a:pt x="213687" y="6194"/>
                </a:lnTo>
                <a:lnTo>
                  <a:pt x="216742" y="4129"/>
                </a:lnTo>
                <a:lnTo>
                  <a:pt x="219733" y="2753"/>
                </a:lnTo>
                <a:lnTo>
                  <a:pt x="222678" y="1835"/>
                </a:lnTo>
                <a:lnTo>
                  <a:pt x="228491" y="816"/>
                </a:lnTo>
                <a:lnTo>
                  <a:pt x="234250" y="363"/>
                </a:lnTo>
                <a:lnTo>
                  <a:pt x="2400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96"/>
          <p:cNvSpPr/>
          <p:nvPr/>
        </p:nvSpPr>
        <p:spPr>
          <a:xfrm>
            <a:off x="6878011" y="1958163"/>
            <a:ext cx="85717" cy="304977"/>
          </a:xfrm>
          <a:custGeom>
            <a:avLst/>
            <a:gdLst/>
            <a:ahLst/>
            <a:cxnLst/>
            <a:rect l="0" t="0" r="0" b="0"/>
            <a:pathLst>
              <a:path w="85717" h="304977">
                <a:moveTo>
                  <a:pt x="8564" y="4939"/>
                </a:moveTo>
                <a:lnTo>
                  <a:pt x="4013" y="388"/>
                </a:lnTo>
                <a:lnTo>
                  <a:pt x="2672" y="0"/>
                </a:lnTo>
                <a:lnTo>
                  <a:pt x="1779" y="694"/>
                </a:lnTo>
                <a:lnTo>
                  <a:pt x="344" y="4100"/>
                </a:lnTo>
                <a:lnTo>
                  <a:pt x="61" y="11617"/>
                </a:lnTo>
                <a:lnTo>
                  <a:pt x="0" y="29619"/>
                </a:lnTo>
                <a:lnTo>
                  <a:pt x="949" y="33775"/>
                </a:lnTo>
                <a:lnTo>
                  <a:pt x="2535" y="37498"/>
                </a:lnTo>
                <a:lnTo>
                  <a:pt x="4544" y="40933"/>
                </a:lnTo>
                <a:lnTo>
                  <a:pt x="6778" y="49829"/>
                </a:lnTo>
                <a:lnTo>
                  <a:pt x="7373" y="54868"/>
                </a:lnTo>
                <a:lnTo>
                  <a:pt x="7770" y="60132"/>
                </a:lnTo>
                <a:lnTo>
                  <a:pt x="8035" y="65547"/>
                </a:lnTo>
                <a:lnTo>
                  <a:pt x="8329" y="77596"/>
                </a:lnTo>
                <a:lnTo>
                  <a:pt x="8532" y="112368"/>
                </a:lnTo>
                <a:lnTo>
                  <a:pt x="9495" y="118468"/>
                </a:lnTo>
                <a:lnTo>
                  <a:pt x="11090" y="124440"/>
                </a:lnTo>
                <a:lnTo>
                  <a:pt x="13105" y="130326"/>
                </a:lnTo>
                <a:lnTo>
                  <a:pt x="14448" y="137108"/>
                </a:lnTo>
                <a:lnTo>
                  <a:pt x="15344" y="144487"/>
                </a:lnTo>
                <a:lnTo>
                  <a:pt x="15941" y="152263"/>
                </a:lnTo>
                <a:lnTo>
                  <a:pt x="17292" y="159353"/>
                </a:lnTo>
                <a:lnTo>
                  <a:pt x="19145" y="165984"/>
                </a:lnTo>
                <a:lnTo>
                  <a:pt x="21332" y="172310"/>
                </a:lnTo>
                <a:lnTo>
                  <a:pt x="22791" y="179385"/>
                </a:lnTo>
                <a:lnTo>
                  <a:pt x="23763" y="186959"/>
                </a:lnTo>
                <a:lnTo>
                  <a:pt x="24412" y="194865"/>
                </a:lnTo>
                <a:lnTo>
                  <a:pt x="25797" y="202042"/>
                </a:lnTo>
                <a:lnTo>
                  <a:pt x="27672" y="208731"/>
                </a:lnTo>
                <a:lnTo>
                  <a:pt x="29875" y="215095"/>
                </a:lnTo>
                <a:lnTo>
                  <a:pt x="32296" y="221243"/>
                </a:lnTo>
                <a:lnTo>
                  <a:pt x="34863" y="227247"/>
                </a:lnTo>
                <a:lnTo>
                  <a:pt x="40255" y="238998"/>
                </a:lnTo>
                <a:lnTo>
                  <a:pt x="45826" y="250570"/>
                </a:lnTo>
                <a:lnTo>
                  <a:pt x="47693" y="255370"/>
                </a:lnTo>
                <a:lnTo>
                  <a:pt x="49767" y="263245"/>
                </a:lnTo>
                <a:lnTo>
                  <a:pt x="51273" y="266678"/>
                </a:lnTo>
                <a:lnTo>
                  <a:pt x="53229" y="269919"/>
                </a:lnTo>
                <a:lnTo>
                  <a:pt x="55485" y="273032"/>
                </a:lnTo>
                <a:lnTo>
                  <a:pt x="57942" y="276060"/>
                </a:lnTo>
                <a:lnTo>
                  <a:pt x="60532" y="279032"/>
                </a:lnTo>
                <a:lnTo>
                  <a:pt x="63212" y="281965"/>
                </a:lnTo>
                <a:lnTo>
                  <a:pt x="64999" y="284873"/>
                </a:lnTo>
                <a:lnTo>
                  <a:pt x="66983" y="290644"/>
                </a:lnTo>
                <a:lnTo>
                  <a:pt x="68464" y="293517"/>
                </a:lnTo>
                <a:lnTo>
                  <a:pt x="70405" y="296384"/>
                </a:lnTo>
                <a:lnTo>
                  <a:pt x="75813" y="303279"/>
                </a:lnTo>
                <a:lnTo>
                  <a:pt x="77209" y="303845"/>
                </a:lnTo>
                <a:lnTo>
                  <a:pt x="79092" y="304222"/>
                </a:lnTo>
                <a:lnTo>
                  <a:pt x="85716" y="3049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97"/>
          <p:cNvSpPr/>
          <p:nvPr/>
        </p:nvSpPr>
        <p:spPr>
          <a:xfrm>
            <a:off x="7044826" y="1954539"/>
            <a:ext cx="261405" cy="317056"/>
          </a:xfrm>
          <a:custGeom>
            <a:avLst/>
            <a:gdLst/>
            <a:ahLst/>
            <a:cxnLst/>
            <a:rect l="0" t="0" r="0" b="0"/>
            <a:pathLst>
              <a:path w="261405" h="317056">
                <a:moveTo>
                  <a:pt x="56061" y="8563"/>
                </a:moveTo>
                <a:lnTo>
                  <a:pt x="56061" y="4012"/>
                </a:lnTo>
                <a:lnTo>
                  <a:pt x="55109" y="2672"/>
                </a:lnTo>
                <a:lnTo>
                  <a:pt x="53522" y="1778"/>
                </a:lnTo>
                <a:lnTo>
                  <a:pt x="47520" y="0"/>
                </a:lnTo>
                <a:lnTo>
                  <a:pt x="47498" y="4544"/>
                </a:lnTo>
                <a:lnTo>
                  <a:pt x="44953" y="11857"/>
                </a:lnTo>
                <a:lnTo>
                  <a:pt x="41599" y="20504"/>
                </a:lnTo>
                <a:lnTo>
                  <a:pt x="40108" y="27523"/>
                </a:lnTo>
                <a:lnTo>
                  <a:pt x="36906" y="36357"/>
                </a:lnTo>
                <a:lnTo>
                  <a:pt x="34719" y="41380"/>
                </a:lnTo>
                <a:lnTo>
                  <a:pt x="29748" y="52041"/>
                </a:lnTo>
                <a:lnTo>
                  <a:pt x="27089" y="57551"/>
                </a:lnTo>
                <a:lnTo>
                  <a:pt x="25316" y="63129"/>
                </a:lnTo>
                <a:lnTo>
                  <a:pt x="24135" y="68753"/>
                </a:lnTo>
                <a:lnTo>
                  <a:pt x="23347" y="74407"/>
                </a:lnTo>
                <a:lnTo>
                  <a:pt x="21869" y="80082"/>
                </a:lnTo>
                <a:lnTo>
                  <a:pt x="19931" y="85769"/>
                </a:lnTo>
                <a:lnTo>
                  <a:pt x="17687" y="91467"/>
                </a:lnTo>
                <a:lnTo>
                  <a:pt x="15239" y="97170"/>
                </a:lnTo>
                <a:lnTo>
                  <a:pt x="9978" y="108586"/>
                </a:lnTo>
                <a:lnTo>
                  <a:pt x="8194" y="115250"/>
                </a:lnTo>
                <a:lnTo>
                  <a:pt x="7004" y="122550"/>
                </a:lnTo>
                <a:lnTo>
                  <a:pt x="6212" y="130275"/>
                </a:lnTo>
                <a:lnTo>
                  <a:pt x="4731" y="137329"/>
                </a:lnTo>
                <a:lnTo>
                  <a:pt x="2791" y="143937"/>
                </a:lnTo>
                <a:lnTo>
                  <a:pt x="545" y="150248"/>
                </a:lnTo>
                <a:lnTo>
                  <a:pt x="0" y="156359"/>
                </a:lnTo>
                <a:lnTo>
                  <a:pt x="590" y="162339"/>
                </a:lnTo>
                <a:lnTo>
                  <a:pt x="1936" y="168230"/>
                </a:lnTo>
                <a:lnTo>
                  <a:pt x="2832" y="175015"/>
                </a:lnTo>
                <a:lnTo>
                  <a:pt x="3430" y="182396"/>
                </a:lnTo>
                <a:lnTo>
                  <a:pt x="4094" y="197265"/>
                </a:lnTo>
                <a:lnTo>
                  <a:pt x="4390" y="210223"/>
                </a:lnTo>
                <a:lnTo>
                  <a:pt x="5421" y="216346"/>
                </a:lnTo>
                <a:lnTo>
                  <a:pt x="7061" y="222332"/>
                </a:lnTo>
                <a:lnTo>
                  <a:pt x="9107" y="228228"/>
                </a:lnTo>
                <a:lnTo>
                  <a:pt x="10471" y="234064"/>
                </a:lnTo>
                <a:lnTo>
                  <a:pt x="11380" y="239860"/>
                </a:lnTo>
                <a:lnTo>
                  <a:pt x="11986" y="245628"/>
                </a:lnTo>
                <a:lnTo>
                  <a:pt x="14295" y="250426"/>
                </a:lnTo>
                <a:lnTo>
                  <a:pt x="17739" y="254578"/>
                </a:lnTo>
                <a:lnTo>
                  <a:pt x="25694" y="261730"/>
                </a:lnTo>
                <a:lnTo>
                  <a:pt x="32405" y="268085"/>
                </a:lnTo>
                <a:lnTo>
                  <a:pt x="38562" y="276624"/>
                </a:lnTo>
                <a:lnTo>
                  <a:pt x="41538" y="281567"/>
                </a:lnTo>
                <a:lnTo>
                  <a:pt x="45427" y="285816"/>
                </a:lnTo>
                <a:lnTo>
                  <a:pt x="49924" y="289601"/>
                </a:lnTo>
                <a:lnTo>
                  <a:pt x="54827" y="293076"/>
                </a:lnTo>
                <a:lnTo>
                  <a:pt x="60001" y="296346"/>
                </a:lnTo>
                <a:lnTo>
                  <a:pt x="65355" y="299478"/>
                </a:lnTo>
                <a:lnTo>
                  <a:pt x="70830" y="302519"/>
                </a:lnTo>
                <a:lnTo>
                  <a:pt x="76385" y="304546"/>
                </a:lnTo>
                <a:lnTo>
                  <a:pt x="81993" y="305898"/>
                </a:lnTo>
                <a:lnTo>
                  <a:pt x="87636" y="306799"/>
                </a:lnTo>
                <a:lnTo>
                  <a:pt x="92351" y="308352"/>
                </a:lnTo>
                <a:lnTo>
                  <a:pt x="100130" y="312618"/>
                </a:lnTo>
                <a:lnTo>
                  <a:pt x="104491" y="314136"/>
                </a:lnTo>
                <a:lnTo>
                  <a:pt x="109303" y="315149"/>
                </a:lnTo>
                <a:lnTo>
                  <a:pt x="114415" y="315823"/>
                </a:lnTo>
                <a:lnTo>
                  <a:pt x="119729" y="316273"/>
                </a:lnTo>
                <a:lnTo>
                  <a:pt x="125176" y="316573"/>
                </a:lnTo>
                <a:lnTo>
                  <a:pt x="136309" y="316907"/>
                </a:lnTo>
                <a:lnTo>
                  <a:pt x="147607" y="317055"/>
                </a:lnTo>
                <a:lnTo>
                  <a:pt x="153287" y="316141"/>
                </a:lnTo>
                <a:lnTo>
                  <a:pt x="158978" y="314581"/>
                </a:lnTo>
                <a:lnTo>
                  <a:pt x="164677" y="312587"/>
                </a:lnTo>
                <a:lnTo>
                  <a:pt x="170382" y="310306"/>
                </a:lnTo>
                <a:lnTo>
                  <a:pt x="176090" y="307832"/>
                </a:lnTo>
                <a:lnTo>
                  <a:pt x="181801" y="305231"/>
                </a:lnTo>
                <a:lnTo>
                  <a:pt x="186560" y="302544"/>
                </a:lnTo>
                <a:lnTo>
                  <a:pt x="194388" y="297019"/>
                </a:lnTo>
                <a:lnTo>
                  <a:pt x="198762" y="294212"/>
                </a:lnTo>
                <a:lnTo>
                  <a:pt x="203582" y="291388"/>
                </a:lnTo>
                <a:lnTo>
                  <a:pt x="208701" y="288553"/>
                </a:lnTo>
                <a:lnTo>
                  <a:pt x="213066" y="284758"/>
                </a:lnTo>
                <a:lnTo>
                  <a:pt x="220456" y="275461"/>
                </a:lnTo>
                <a:lnTo>
                  <a:pt x="226916" y="267520"/>
                </a:lnTo>
                <a:lnTo>
                  <a:pt x="232962" y="259862"/>
                </a:lnTo>
                <a:lnTo>
                  <a:pt x="238823" y="250109"/>
                </a:lnTo>
                <a:lnTo>
                  <a:pt x="244604" y="239424"/>
                </a:lnTo>
                <a:lnTo>
                  <a:pt x="247479" y="233908"/>
                </a:lnTo>
                <a:lnTo>
                  <a:pt x="249396" y="228326"/>
                </a:lnTo>
                <a:lnTo>
                  <a:pt x="250673" y="222699"/>
                </a:lnTo>
                <a:lnTo>
                  <a:pt x="251525" y="217043"/>
                </a:lnTo>
                <a:lnTo>
                  <a:pt x="253045" y="211367"/>
                </a:lnTo>
                <a:lnTo>
                  <a:pt x="255012" y="205678"/>
                </a:lnTo>
                <a:lnTo>
                  <a:pt x="257274" y="199981"/>
                </a:lnTo>
                <a:lnTo>
                  <a:pt x="258784" y="193325"/>
                </a:lnTo>
                <a:lnTo>
                  <a:pt x="259789" y="186030"/>
                </a:lnTo>
                <a:lnTo>
                  <a:pt x="260460" y="178309"/>
                </a:lnTo>
                <a:lnTo>
                  <a:pt x="260907" y="171257"/>
                </a:lnTo>
                <a:lnTo>
                  <a:pt x="261404" y="158342"/>
                </a:lnTo>
                <a:lnTo>
                  <a:pt x="260583" y="152231"/>
                </a:lnTo>
                <a:lnTo>
                  <a:pt x="259084" y="146251"/>
                </a:lnTo>
                <a:lnTo>
                  <a:pt x="257132" y="140360"/>
                </a:lnTo>
                <a:lnTo>
                  <a:pt x="252423" y="131275"/>
                </a:lnTo>
                <a:lnTo>
                  <a:pt x="249835" y="127518"/>
                </a:lnTo>
                <a:lnTo>
                  <a:pt x="246958" y="118265"/>
                </a:lnTo>
                <a:lnTo>
                  <a:pt x="246190" y="113130"/>
                </a:lnTo>
                <a:lnTo>
                  <a:pt x="244726" y="107802"/>
                </a:lnTo>
                <a:lnTo>
                  <a:pt x="242798" y="102345"/>
                </a:lnTo>
                <a:lnTo>
                  <a:pt x="240560" y="96802"/>
                </a:lnTo>
                <a:lnTo>
                  <a:pt x="235533" y="88103"/>
                </a:lnTo>
                <a:lnTo>
                  <a:pt x="232859" y="84450"/>
                </a:lnTo>
                <a:lnTo>
                  <a:pt x="224808" y="77850"/>
                </a:lnTo>
                <a:lnTo>
                  <a:pt x="219994" y="74757"/>
                </a:lnTo>
                <a:lnTo>
                  <a:pt x="212105" y="68780"/>
                </a:lnTo>
                <a:lnTo>
                  <a:pt x="204472" y="62949"/>
                </a:lnTo>
                <a:lnTo>
                  <a:pt x="199769" y="60060"/>
                </a:lnTo>
                <a:lnTo>
                  <a:pt x="194729" y="57182"/>
                </a:lnTo>
                <a:lnTo>
                  <a:pt x="189464" y="55263"/>
                </a:lnTo>
                <a:lnTo>
                  <a:pt x="184049" y="53984"/>
                </a:lnTo>
                <a:lnTo>
                  <a:pt x="178533" y="53131"/>
                </a:lnTo>
                <a:lnTo>
                  <a:pt x="172952" y="51610"/>
                </a:lnTo>
                <a:lnTo>
                  <a:pt x="167326" y="49644"/>
                </a:lnTo>
                <a:lnTo>
                  <a:pt x="161670" y="47380"/>
                </a:lnTo>
                <a:lnTo>
                  <a:pt x="156947" y="45871"/>
                </a:lnTo>
                <a:lnTo>
                  <a:pt x="149159" y="44194"/>
                </a:lnTo>
                <a:lnTo>
                  <a:pt x="144797" y="43747"/>
                </a:lnTo>
                <a:lnTo>
                  <a:pt x="139983" y="43449"/>
                </a:lnTo>
                <a:lnTo>
                  <a:pt x="129555" y="43118"/>
                </a:lnTo>
                <a:lnTo>
                  <a:pt x="118570" y="42971"/>
                </a:lnTo>
                <a:lnTo>
                  <a:pt x="113926" y="41979"/>
                </a:lnTo>
                <a:lnTo>
                  <a:pt x="106227" y="38337"/>
                </a:lnTo>
                <a:lnTo>
                  <a:pt x="101888" y="36985"/>
                </a:lnTo>
                <a:lnTo>
                  <a:pt x="97090" y="36084"/>
                </a:lnTo>
                <a:lnTo>
                  <a:pt x="91986" y="35482"/>
                </a:lnTo>
                <a:lnTo>
                  <a:pt x="87630" y="35082"/>
                </a:lnTo>
                <a:lnTo>
                  <a:pt x="80252" y="34637"/>
                </a:lnTo>
                <a:lnTo>
                  <a:pt x="73798" y="34439"/>
                </a:lnTo>
                <a:lnTo>
                  <a:pt x="70743" y="34386"/>
                </a:lnTo>
                <a:lnTo>
                  <a:pt x="67754" y="35303"/>
                </a:lnTo>
                <a:lnTo>
                  <a:pt x="59949" y="40193"/>
                </a:lnTo>
                <a:lnTo>
                  <a:pt x="57790" y="41671"/>
                </a:lnTo>
                <a:lnTo>
                  <a:pt x="54289" y="42328"/>
                </a:lnTo>
                <a:lnTo>
                  <a:pt x="46964" y="42697"/>
                </a:lnTo>
                <a:lnTo>
                  <a:pt x="40506" y="42822"/>
                </a:lnTo>
                <a:lnTo>
                  <a:pt x="37082" y="45380"/>
                </a:lnTo>
                <a:lnTo>
                  <a:pt x="30343" y="514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98"/>
          <p:cNvSpPr/>
          <p:nvPr/>
        </p:nvSpPr>
        <p:spPr>
          <a:xfrm>
            <a:off x="7238047" y="1800329"/>
            <a:ext cx="355503" cy="557109"/>
          </a:xfrm>
          <a:custGeom>
            <a:avLst/>
            <a:gdLst/>
            <a:ahLst/>
            <a:cxnLst/>
            <a:rect l="0" t="0" r="0" b="0"/>
            <a:pathLst>
              <a:path w="355503" h="557109">
                <a:moveTo>
                  <a:pt x="0" y="8468"/>
                </a:moveTo>
                <a:lnTo>
                  <a:pt x="0" y="3917"/>
                </a:lnTo>
                <a:lnTo>
                  <a:pt x="953" y="2577"/>
                </a:lnTo>
                <a:lnTo>
                  <a:pt x="2540" y="1683"/>
                </a:lnTo>
                <a:lnTo>
                  <a:pt x="8219" y="0"/>
                </a:lnTo>
                <a:lnTo>
                  <a:pt x="13019" y="4477"/>
                </a:lnTo>
                <a:lnTo>
                  <a:pt x="15347" y="5808"/>
                </a:lnTo>
                <a:lnTo>
                  <a:pt x="20473" y="7286"/>
                </a:lnTo>
                <a:lnTo>
                  <a:pt x="28714" y="8118"/>
                </a:lnTo>
                <a:lnTo>
                  <a:pt x="31526" y="9187"/>
                </a:lnTo>
                <a:lnTo>
                  <a:pt x="40985" y="15243"/>
                </a:lnTo>
                <a:lnTo>
                  <a:pt x="50284" y="20369"/>
                </a:lnTo>
                <a:lnTo>
                  <a:pt x="66228" y="28610"/>
                </a:lnTo>
                <a:lnTo>
                  <a:pt x="72727" y="31421"/>
                </a:lnTo>
                <a:lnTo>
                  <a:pt x="79917" y="34247"/>
                </a:lnTo>
                <a:lnTo>
                  <a:pt x="87568" y="37084"/>
                </a:lnTo>
                <a:lnTo>
                  <a:pt x="94574" y="39928"/>
                </a:lnTo>
                <a:lnTo>
                  <a:pt x="101149" y="42776"/>
                </a:lnTo>
                <a:lnTo>
                  <a:pt x="107437" y="45628"/>
                </a:lnTo>
                <a:lnTo>
                  <a:pt x="114487" y="48481"/>
                </a:lnTo>
                <a:lnTo>
                  <a:pt x="122045" y="51336"/>
                </a:lnTo>
                <a:lnTo>
                  <a:pt x="129941" y="54192"/>
                </a:lnTo>
                <a:lnTo>
                  <a:pt x="137110" y="57048"/>
                </a:lnTo>
                <a:lnTo>
                  <a:pt x="143794" y="59905"/>
                </a:lnTo>
                <a:lnTo>
                  <a:pt x="150155" y="62762"/>
                </a:lnTo>
                <a:lnTo>
                  <a:pt x="157253" y="66571"/>
                </a:lnTo>
                <a:lnTo>
                  <a:pt x="164843" y="71016"/>
                </a:lnTo>
                <a:lnTo>
                  <a:pt x="172760" y="75884"/>
                </a:lnTo>
                <a:lnTo>
                  <a:pt x="179944" y="81035"/>
                </a:lnTo>
                <a:lnTo>
                  <a:pt x="186637" y="86373"/>
                </a:lnTo>
                <a:lnTo>
                  <a:pt x="193005" y="91837"/>
                </a:lnTo>
                <a:lnTo>
                  <a:pt x="200108" y="97385"/>
                </a:lnTo>
                <a:lnTo>
                  <a:pt x="207700" y="102989"/>
                </a:lnTo>
                <a:lnTo>
                  <a:pt x="215619" y="108629"/>
                </a:lnTo>
                <a:lnTo>
                  <a:pt x="222803" y="114295"/>
                </a:lnTo>
                <a:lnTo>
                  <a:pt x="229498" y="119977"/>
                </a:lnTo>
                <a:lnTo>
                  <a:pt x="235867" y="125670"/>
                </a:lnTo>
                <a:lnTo>
                  <a:pt x="250562" y="139615"/>
                </a:lnTo>
                <a:lnTo>
                  <a:pt x="278729" y="167300"/>
                </a:lnTo>
                <a:lnTo>
                  <a:pt x="288344" y="181930"/>
                </a:lnTo>
                <a:lnTo>
                  <a:pt x="297698" y="197957"/>
                </a:lnTo>
                <a:lnTo>
                  <a:pt x="304193" y="206232"/>
                </a:lnTo>
                <a:lnTo>
                  <a:pt x="311380" y="214606"/>
                </a:lnTo>
                <a:lnTo>
                  <a:pt x="321907" y="231530"/>
                </a:lnTo>
                <a:lnTo>
                  <a:pt x="329760" y="248577"/>
                </a:lnTo>
                <a:lnTo>
                  <a:pt x="336424" y="265678"/>
                </a:lnTo>
                <a:lnTo>
                  <a:pt x="342562" y="282804"/>
                </a:lnTo>
                <a:lnTo>
                  <a:pt x="347513" y="299940"/>
                </a:lnTo>
                <a:lnTo>
                  <a:pt x="349713" y="317081"/>
                </a:lnTo>
                <a:lnTo>
                  <a:pt x="353230" y="334225"/>
                </a:lnTo>
                <a:lnTo>
                  <a:pt x="355502" y="342796"/>
                </a:lnTo>
                <a:lnTo>
                  <a:pt x="355486" y="359941"/>
                </a:lnTo>
                <a:lnTo>
                  <a:pt x="353257" y="377086"/>
                </a:lnTo>
                <a:lnTo>
                  <a:pt x="352266" y="394231"/>
                </a:lnTo>
                <a:lnTo>
                  <a:pt x="349285" y="411376"/>
                </a:lnTo>
                <a:lnTo>
                  <a:pt x="344785" y="427568"/>
                </a:lnTo>
                <a:lnTo>
                  <a:pt x="331342" y="464002"/>
                </a:lnTo>
                <a:lnTo>
                  <a:pt x="325699" y="477945"/>
                </a:lnTo>
                <a:lnTo>
                  <a:pt x="319063" y="490492"/>
                </a:lnTo>
                <a:lnTo>
                  <a:pt x="305569" y="508266"/>
                </a:lnTo>
                <a:lnTo>
                  <a:pt x="295114" y="524645"/>
                </a:lnTo>
                <a:lnTo>
                  <a:pt x="285985" y="535954"/>
                </a:lnTo>
                <a:lnTo>
                  <a:pt x="277247" y="545337"/>
                </a:lnTo>
                <a:lnTo>
                  <a:pt x="271493" y="551241"/>
                </a:lnTo>
                <a:lnTo>
                  <a:pt x="268626" y="553197"/>
                </a:lnTo>
                <a:lnTo>
                  <a:pt x="262899" y="555370"/>
                </a:lnTo>
                <a:lnTo>
                  <a:pt x="252415" y="556765"/>
                </a:lnTo>
                <a:lnTo>
                  <a:pt x="241370" y="557095"/>
                </a:lnTo>
                <a:lnTo>
                  <a:pt x="231458" y="5571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99"/>
          <p:cNvSpPr/>
          <p:nvPr/>
        </p:nvSpPr>
        <p:spPr>
          <a:xfrm>
            <a:off x="3167301" y="2803207"/>
            <a:ext cx="376000" cy="42756"/>
          </a:xfrm>
          <a:custGeom>
            <a:avLst/>
            <a:gdLst/>
            <a:ahLst/>
            <a:cxnLst/>
            <a:rect l="0" t="0" r="0" b="0"/>
            <a:pathLst>
              <a:path w="376000" h="42756">
                <a:moveTo>
                  <a:pt x="7381" y="25718"/>
                </a:moveTo>
                <a:lnTo>
                  <a:pt x="2830" y="25718"/>
                </a:lnTo>
                <a:lnTo>
                  <a:pt x="1490" y="26670"/>
                </a:lnTo>
                <a:lnTo>
                  <a:pt x="596" y="28257"/>
                </a:lnTo>
                <a:lnTo>
                  <a:pt x="0" y="30269"/>
                </a:lnTo>
                <a:lnTo>
                  <a:pt x="555" y="31609"/>
                </a:lnTo>
                <a:lnTo>
                  <a:pt x="1878" y="32503"/>
                </a:lnTo>
                <a:lnTo>
                  <a:pt x="6294" y="33937"/>
                </a:lnTo>
                <a:lnTo>
                  <a:pt x="11978" y="36673"/>
                </a:lnTo>
                <a:lnTo>
                  <a:pt x="16161" y="38736"/>
                </a:lnTo>
                <a:lnTo>
                  <a:pt x="19901" y="40112"/>
                </a:lnTo>
                <a:lnTo>
                  <a:pt x="23348" y="41029"/>
                </a:lnTo>
                <a:lnTo>
                  <a:pt x="32749" y="42319"/>
                </a:lnTo>
                <a:lnTo>
                  <a:pt x="44108" y="42702"/>
                </a:lnTo>
                <a:lnTo>
                  <a:pt x="49011" y="42755"/>
                </a:lnTo>
                <a:lnTo>
                  <a:pt x="54184" y="41839"/>
                </a:lnTo>
                <a:lnTo>
                  <a:pt x="59538" y="40275"/>
                </a:lnTo>
                <a:lnTo>
                  <a:pt x="65012" y="38280"/>
                </a:lnTo>
                <a:lnTo>
                  <a:pt x="71519" y="36950"/>
                </a:lnTo>
                <a:lnTo>
                  <a:pt x="78715" y="36063"/>
                </a:lnTo>
                <a:lnTo>
                  <a:pt x="86369" y="35472"/>
                </a:lnTo>
                <a:lnTo>
                  <a:pt x="94330" y="34126"/>
                </a:lnTo>
                <a:lnTo>
                  <a:pt x="102494" y="32276"/>
                </a:lnTo>
                <a:lnTo>
                  <a:pt x="110795" y="30090"/>
                </a:lnTo>
                <a:lnTo>
                  <a:pt x="119186" y="28632"/>
                </a:lnTo>
                <a:lnTo>
                  <a:pt x="127638" y="27661"/>
                </a:lnTo>
                <a:lnTo>
                  <a:pt x="136129" y="27013"/>
                </a:lnTo>
                <a:lnTo>
                  <a:pt x="144648" y="25629"/>
                </a:lnTo>
                <a:lnTo>
                  <a:pt x="153185" y="23753"/>
                </a:lnTo>
                <a:lnTo>
                  <a:pt x="161734" y="21551"/>
                </a:lnTo>
                <a:lnTo>
                  <a:pt x="170291" y="19130"/>
                </a:lnTo>
                <a:lnTo>
                  <a:pt x="196938" y="11171"/>
                </a:lnTo>
                <a:lnTo>
                  <a:pt x="217676" y="5600"/>
                </a:lnTo>
                <a:lnTo>
                  <a:pt x="227587" y="3733"/>
                </a:lnTo>
                <a:lnTo>
                  <a:pt x="237053" y="2489"/>
                </a:lnTo>
                <a:lnTo>
                  <a:pt x="246221" y="1659"/>
                </a:lnTo>
                <a:lnTo>
                  <a:pt x="255190" y="1106"/>
                </a:lnTo>
                <a:lnTo>
                  <a:pt x="272776" y="492"/>
                </a:lnTo>
                <a:lnTo>
                  <a:pt x="306396" y="97"/>
                </a:lnTo>
                <a:lnTo>
                  <a:pt x="37599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00"/>
          <p:cNvSpPr/>
          <p:nvPr/>
        </p:nvSpPr>
        <p:spPr>
          <a:xfrm>
            <a:off x="3238329" y="2897505"/>
            <a:ext cx="262109" cy="42476"/>
          </a:xfrm>
          <a:custGeom>
            <a:avLst/>
            <a:gdLst/>
            <a:ahLst/>
            <a:cxnLst/>
            <a:rect l="0" t="0" r="0" b="0"/>
            <a:pathLst>
              <a:path w="262109" h="42476">
                <a:moveTo>
                  <a:pt x="13505" y="0"/>
                </a:moveTo>
                <a:lnTo>
                  <a:pt x="8955" y="0"/>
                </a:lnTo>
                <a:lnTo>
                  <a:pt x="7614" y="952"/>
                </a:lnTo>
                <a:lnTo>
                  <a:pt x="6720" y="2540"/>
                </a:lnTo>
                <a:lnTo>
                  <a:pt x="5286" y="7380"/>
                </a:lnTo>
                <a:lnTo>
                  <a:pt x="5168" y="8730"/>
                </a:lnTo>
                <a:lnTo>
                  <a:pt x="5090" y="10582"/>
                </a:lnTo>
                <a:lnTo>
                  <a:pt x="5003" y="15181"/>
                </a:lnTo>
                <a:lnTo>
                  <a:pt x="4964" y="20399"/>
                </a:lnTo>
                <a:lnTo>
                  <a:pt x="4001" y="22172"/>
                </a:lnTo>
                <a:lnTo>
                  <a:pt x="2407" y="23354"/>
                </a:lnTo>
                <a:lnTo>
                  <a:pt x="391" y="24142"/>
                </a:lnTo>
                <a:lnTo>
                  <a:pt x="0" y="25619"/>
                </a:lnTo>
                <a:lnTo>
                  <a:pt x="692" y="27557"/>
                </a:lnTo>
                <a:lnTo>
                  <a:pt x="4095" y="32960"/>
                </a:lnTo>
                <a:lnTo>
                  <a:pt x="5327" y="34355"/>
                </a:lnTo>
                <a:lnTo>
                  <a:pt x="9236" y="38446"/>
                </a:lnTo>
                <a:lnTo>
                  <a:pt x="12564" y="39918"/>
                </a:lnTo>
                <a:lnTo>
                  <a:pt x="16688" y="40899"/>
                </a:lnTo>
                <a:lnTo>
                  <a:pt x="21342" y="41554"/>
                </a:lnTo>
                <a:lnTo>
                  <a:pt x="26350" y="41990"/>
                </a:lnTo>
                <a:lnTo>
                  <a:pt x="31593" y="42281"/>
                </a:lnTo>
                <a:lnTo>
                  <a:pt x="36994" y="42475"/>
                </a:lnTo>
                <a:lnTo>
                  <a:pt x="41547" y="41651"/>
                </a:lnTo>
                <a:lnTo>
                  <a:pt x="45535" y="40150"/>
                </a:lnTo>
                <a:lnTo>
                  <a:pt x="49146" y="38197"/>
                </a:lnTo>
                <a:lnTo>
                  <a:pt x="54411" y="36894"/>
                </a:lnTo>
                <a:lnTo>
                  <a:pt x="60778" y="36026"/>
                </a:lnTo>
                <a:lnTo>
                  <a:pt x="67880" y="35447"/>
                </a:lnTo>
                <a:lnTo>
                  <a:pt x="74520" y="35061"/>
                </a:lnTo>
                <a:lnTo>
                  <a:pt x="86978" y="34633"/>
                </a:lnTo>
                <a:lnTo>
                  <a:pt x="93920" y="33566"/>
                </a:lnTo>
                <a:lnTo>
                  <a:pt x="101405" y="31902"/>
                </a:lnTo>
                <a:lnTo>
                  <a:pt x="109253" y="29840"/>
                </a:lnTo>
                <a:lnTo>
                  <a:pt x="116390" y="28466"/>
                </a:lnTo>
                <a:lnTo>
                  <a:pt x="123052" y="27550"/>
                </a:lnTo>
                <a:lnTo>
                  <a:pt x="129399" y="26939"/>
                </a:lnTo>
                <a:lnTo>
                  <a:pt x="136488" y="26532"/>
                </a:lnTo>
                <a:lnTo>
                  <a:pt x="151984" y="26079"/>
                </a:lnTo>
                <a:lnTo>
                  <a:pt x="160117" y="25006"/>
                </a:lnTo>
                <a:lnTo>
                  <a:pt x="168397" y="23338"/>
                </a:lnTo>
                <a:lnTo>
                  <a:pt x="176774" y="21274"/>
                </a:lnTo>
                <a:lnTo>
                  <a:pt x="185216" y="19897"/>
                </a:lnTo>
                <a:lnTo>
                  <a:pt x="193702" y="18980"/>
                </a:lnTo>
                <a:lnTo>
                  <a:pt x="202216" y="18368"/>
                </a:lnTo>
                <a:lnTo>
                  <a:pt x="209798" y="17960"/>
                </a:lnTo>
                <a:lnTo>
                  <a:pt x="223302" y="17507"/>
                </a:lnTo>
                <a:lnTo>
                  <a:pt x="250777" y="17192"/>
                </a:lnTo>
                <a:lnTo>
                  <a:pt x="26210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01"/>
          <p:cNvSpPr/>
          <p:nvPr/>
        </p:nvSpPr>
        <p:spPr>
          <a:xfrm>
            <a:off x="3989070" y="2589247"/>
            <a:ext cx="342901" cy="153555"/>
          </a:xfrm>
          <a:custGeom>
            <a:avLst/>
            <a:gdLst/>
            <a:ahLst/>
            <a:cxnLst/>
            <a:rect l="0" t="0" r="0" b="0"/>
            <a:pathLst>
              <a:path w="342901" h="153555">
                <a:moveTo>
                  <a:pt x="0" y="8220"/>
                </a:moveTo>
                <a:lnTo>
                  <a:pt x="0" y="0"/>
                </a:lnTo>
                <a:lnTo>
                  <a:pt x="0" y="7060"/>
                </a:lnTo>
                <a:lnTo>
                  <a:pt x="2540" y="10244"/>
                </a:lnTo>
                <a:lnTo>
                  <a:pt x="4550" y="12427"/>
                </a:lnTo>
                <a:lnTo>
                  <a:pt x="5891" y="14835"/>
                </a:lnTo>
                <a:lnTo>
                  <a:pt x="6785" y="17392"/>
                </a:lnTo>
                <a:lnTo>
                  <a:pt x="7381" y="20050"/>
                </a:lnTo>
                <a:lnTo>
                  <a:pt x="7778" y="22774"/>
                </a:lnTo>
                <a:lnTo>
                  <a:pt x="8042" y="25543"/>
                </a:lnTo>
                <a:lnTo>
                  <a:pt x="8219" y="28341"/>
                </a:lnTo>
                <a:lnTo>
                  <a:pt x="8415" y="36530"/>
                </a:lnTo>
                <a:lnTo>
                  <a:pt x="8572" y="143643"/>
                </a:lnTo>
                <a:lnTo>
                  <a:pt x="11112" y="147148"/>
                </a:lnTo>
                <a:lnTo>
                  <a:pt x="13123" y="149416"/>
                </a:lnTo>
                <a:lnTo>
                  <a:pt x="15416" y="150928"/>
                </a:lnTo>
                <a:lnTo>
                  <a:pt x="24173" y="153554"/>
                </a:lnTo>
                <a:lnTo>
                  <a:pt x="38147" y="147983"/>
                </a:lnTo>
                <a:lnTo>
                  <a:pt x="44894" y="146537"/>
                </a:lnTo>
                <a:lnTo>
                  <a:pt x="53608" y="143354"/>
                </a:lnTo>
                <a:lnTo>
                  <a:pt x="58598" y="141172"/>
                </a:lnTo>
                <a:lnTo>
                  <a:pt x="64783" y="139717"/>
                </a:lnTo>
                <a:lnTo>
                  <a:pt x="71763" y="138747"/>
                </a:lnTo>
                <a:lnTo>
                  <a:pt x="79275" y="138101"/>
                </a:lnTo>
                <a:lnTo>
                  <a:pt x="86187" y="136717"/>
                </a:lnTo>
                <a:lnTo>
                  <a:pt x="92701" y="134842"/>
                </a:lnTo>
                <a:lnTo>
                  <a:pt x="121393" y="124990"/>
                </a:lnTo>
                <a:lnTo>
                  <a:pt x="146141" y="116690"/>
                </a:lnTo>
                <a:lnTo>
                  <a:pt x="155529" y="114823"/>
                </a:lnTo>
                <a:lnTo>
                  <a:pt x="165599" y="113579"/>
                </a:lnTo>
                <a:lnTo>
                  <a:pt x="176121" y="112749"/>
                </a:lnTo>
                <a:lnTo>
                  <a:pt x="185994" y="111244"/>
                </a:lnTo>
                <a:lnTo>
                  <a:pt x="195433" y="109288"/>
                </a:lnTo>
                <a:lnTo>
                  <a:pt x="204584" y="107031"/>
                </a:lnTo>
                <a:lnTo>
                  <a:pt x="213542" y="105527"/>
                </a:lnTo>
                <a:lnTo>
                  <a:pt x="222371" y="104524"/>
                </a:lnTo>
                <a:lnTo>
                  <a:pt x="231115" y="103855"/>
                </a:lnTo>
                <a:lnTo>
                  <a:pt x="239801" y="103409"/>
                </a:lnTo>
                <a:lnTo>
                  <a:pt x="257073" y="102914"/>
                </a:lnTo>
                <a:lnTo>
                  <a:pt x="264727" y="103734"/>
                </a:lnTo>
                <a:lnTo>
                  <a:pt x="271735" y="105234"/>
                </a:lnTo>
                <a:lnTo>
                  <a:pt x="278311" y="107186"/>
                </a:lnTo>
                <a:lnTo>
                  <a:pt x="284601" y="108487"/>
                </a:lnTo>
                <a:lnTo>
                  <a:pt x="290699" y="109355"/>
                </a:lnTo>
                <a:lnTo>
                  <a:pt x="296669" y="109933"/>
                </a:lnTo>
                <a:lnTo>
                  <a:pt x="302554" y="110319"/>
                </a:lnTo>
                <a:lnTo>
                  <a:pt x="308382" y="110576"/>
                </a:lnTo>
                <a:lnTo>
                  <a:pt x="323147" y="110938"/>
                </a:lnTo>
                <a:lnTo>
                  <a:pt x="342900" y="1110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02"/>
          <p:cNvSpPr/>
          <p:nvPr/>
        </p:nvSpPr>
        <p:spPr>
          <a:xfrm>
            <a:off x="4220632" y="2563177"/>
            <a:ext cx="85621" cy="522924"/>
          </a:xfrm>
          <a:custGeom>
            <a:avLst/>
            <a:gdLst/>
            <a:ahLst/>
            <a:cxnLst/>
            <a:rect l="0" t="0" r="0" b="0"/>
            <a:pathLst>
              <a:path w="85621" h="522924">
                <a:moveTo>
                  <a:pt x="8468" y="0"/>
                </a:moveTo>
                <a:lnTo>
                  <a:pt x="3917" y="0"/>
                </a:lnTo>
                <a:lnTo>
                  <a:pt x="2576" y="953"/>
                </a:lnTo>
                <a:lnTo>
                  <a:pt x="1682" y="2540"/>
                </a:lnTo>
                <a:lnTo>
                  <a:pt x="0" y="8220"/>
                </a:lnTo>
                <a:lnTo>
                  <a:pt x="2482" y="13496"/>
                </a:lnTo>
                <a:lnTo>
                  <a:pt x="4477" y="17570"/>
                </a:lnTo>
                <a:lnTo>
                  <a:pt x="6694" y="27176"/>
                </a:lnTo>
                <a:lnTo>
                  <a:pt x="7680" y="38748"/>
                </a:lnTo>
                <a:lnTo>
                  <a:pt x="8117" y="53416"/>
                </a:lnTo>
                <a:lnTo>
                  <a:pt x="8436" y="107595"/>
                </a:lnTo>
                <a:lnTo>
                  <a:pt x="9399" y="117450"/>
                </a:lnTo>
                <a:lnTo>
                  <a:pt x="10994" y="126877"/>
                </a:lnTo>
                <a:lnTo>
                  <a:pt x="13009" y="136020"/>
                </a:lnTo>
                <a:lnTo>
                  <a:pt x="14353" y="145925"/>
                </a:lnTo>
                <a:lnTo>
                  <a:pt x="15248" y="156338"/>
                </a:lnTo>
                <a:lnTo>
                  <a:pt x="15845" y="167091"/>
                </a:lnTo>
                <a:lnTo>
                  <a:pt x="17196" y="178069"/>
                </a:lnTo>
                <a:lnTo>
                  <a:pt x="19049" y="189198"/>
                </a:lnTo>
                <a:lnTo>
                  <a:pt x="28867" y="238985"/>
                </a:lnTo>
                <a:lnTo>
                  <a:pt x="30640" y="251716"/>
                </a:lnTo>
                <a:lnTo>
                  <a:pt x="31822" y="264013"/>
                </a:lnTo>
                <a:lnTo>
                  <a:pt x="32609" y="276021"/>
                </a:lnTo>
                <a:lnTo>
                  <a:pt x="34087" y="287837"/>
                </a:lnTo>
                <a:lnTo>
                  <a:pt x="36025" y="299524"/>
                </a:lnTo>
                <a:lnTo>
                  <a:pt x="38269" y="311125"/>
                </a:lnTo>
                <a:lnTo>
                  <a:pt x="39765" y="322669"/>
                </a:lnTo>
                <a:lnTo>
                  <a:pt x="40763" y="334175"/>
                </a:lnTo>
                <a:lnTo>
                  <a:pt x="41428" y="345656"/>
                </a:lnTo>
                <a:lnTo>
                  <a:pt x="42167" y="368573"/>
                </a:lnTo>
                <a:lnTo>
                  <a:pt x="42363" y="380017"/>
                </a:lnTo>
                <a:lnTo>
                  <a:pt x="43447" y="390505"/>
                </a:lnTo>
                <a:lnTo>
                  <a:pt x="45123" y="400354"/>
                </a:lnTo>
                <a:lnTo>
                  <a:pt x="47192" y="409778"/>
                </a:lnTo>
                <a:lnTo>
                  <a:pt x="48571" y="418918"/>
                </a:lnTo>
                <a:lnTo>
                  <a:pt x="49491" y="427868"/>
                </a:lnTo>
                <a:lnTo>
                  <a:pt x="50104" y="436693"/>
                </a:lnTo>
                <a:lnTo>
                  <a:pt x="50785" y="451578"/>
                </a:lnTo>
                <a:lnTo>
                  <a:pt x="52040" y="464544"/>
                </a:lnTo>
                <a:lnTo>
                  <a:pt x="53709" y="470669"/>
                </a:lnTo>
                <a:lnTo>
                  <a:pt x="55773" y="476657"/>
                </a:lnTo>
                <a:lnTo>
                  <a:pt x="58068" y="488390"/>
                </a:lnTo>
                <a:lnTo>
                  <a:pt x="58679" y="494186"/>
                </a:lnTo>
                <a:lnTo>
                  <a:pt x="60040" y="499002"/>
                </a:lnTo>
                <a:lnTo>
                  <a:pt x="61899" y="503166"/>
                </a:lnTo>
                <a:lnTo>
                  <a:pt x="64091" y="506894"/>
                </a:lnTo>
                <a:lnTo>
                  <a:pt x="66526" y="513576"/>
                </a:lnTo>
                <a:lnTo>
                  <a:pt x="67176" y="516692"/>
                </a:lnTo>
                <a:lnTo>
                  <a:pt x="68561" y="518769"/>
                </a:lnTo>
                <a:lnTo>
                  <a:pt x="70438" y="520153"/>
                </a:lnTo>
                <a:lnTo>
                  <a:pt x="75742" y="522375"/>
                </a:lnTo>
                <a:lnTo>
                  <a:pt x="77130" y="522558"/>
                </a:lnTo>
                <a:lnTo>
                  <a:pt x="79007" y="522679"/>
                </a:lnTo>
                <a:lnTo>
                  <a:pt x="85620" y="5229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03"/>
          <p:cNvSpPr/>
          <p:nvPr/>
        </p:nvSpPr>
        <p:spPr>
          <a:xfrm>
            <a:off x="4623434" y="2691764"/>
            <a:ext cx="102871" cy="334329"/>
          </a:xfrm>
          <a:custGeom>
            <a:avLst/>
            <a:gdLst/>
            <a:ahLst/>
            <a:cxnLst/>
            <a:rect l="0" t="0" r="0" b="0"/>
            <a:pathLst>
              <a:path w="102871" h="334329">
                <a:moveTo>
                  <a:pt x="0" y="0"/>
                </a:moveTo>
                <a:lnTo>
                  <a:pt x="4552" y="0"/>
                </a:lnTo>
                <a:lnTo>
                  <a:pt x="5892" y="1906"/>
                </a:lnTo>
                <a:lnTo>
                  <a:pt x="7382" y="9102"/>
                </a:lnTo>
                <a:lnTo>
                  <a:pt x="10584" y="16111"/>
                </a:lnTo>
                <a:lnTo>
                  <a:pt x="12771" y="19313"/>
                </a:lnTo>
                <a:lnTo>
                  <a:pt x="15201" y="27951"/>
                </a:lnTo>
                <a:lnTo>
                  <a:pt x="16282" y="38141"/>
                </a:lnTo>
                <a:lnTo>
                  <a:pt x="16569" y="43525"/>
                </a:lnTo>
                <a:lnTo>
                  <a:pt x="16761" y="49019"/>
                </a:lnTo>
                <a:lnTo>
                  <a:pt x="17842" y="55540"/>
                </a:lnTo>
                <a:lnTo>
                  <a:pt x="19515" y="62744"/>
                </a:lnTo>
                <a:lnTo>
                  <a:pt x="21583" y="70405"/>
                </a:lnTo>
                <a:lnTo>
                  <a:pt x="22961" y="77416"/>
                </a:lnTo>
                <a:lnTo>
                  <a:pt x="23880" y="83996"/>
                </a:lnTo>
                <a:lnTo>
                  <a:pt x="24493" y="90288"/>
                </a:lnTo>
                <a:lnTo>
                  <a:pt x="25853" y="97339"/>
                </a:lnTo>
                <a:lnTo>
                  <a:pt x="27713" y="104898"/>
                </a:lnTo>
                <a:lnTo>
                  <a:pt x="29906" y="112795"/>
                </a:lnTo>
                <a:lnTo>
                  <a:pt x="31367" y="120917"/>
                </a:lnTo>
                <a:lnTo>
                  <a:pt x="32342" y="129189"/>
                </a:lnTo>
                <a:lnTo>
                  <a:pt x="32991" y="137561"/>
                </a:lnTo>
                <a:lnTo>
                  <a:pt x="34377" y="146000"/>
                </a:lnTo>
                <a:lnTo>
                  <a:pt x="36253" y="154483"/>
                </a:lnTo>
                <a:lnTo>
                  <a:pt x="38457" y="162997"/>
                </a:lnTo>
                <a:lnTo>
                  <a:pt x="39925" y="171530"/>
                </a:lnTo>
                <a:lnTo>
                  <a:pt x="40904" y="180076"/>
                </a:lnTo>
                <a:lnTo>
                  <a:pt x="41557" y="188631"/>
                </a:lnTo>
                <a:lnTo>
                  <a:pt x="42945" y="197192"/>
                </a:lnTo>
                <a:lnTo>
                  <a:pt x="44823" y="205756"/>
                </a:lnTo>
                <a:lnTo>
                  <a:pt x="47027" y="214323"/>
                </a:lnTo>
                <a:lnTo>
                  <a:pt x="49449" y="221940"/>
                </a:lnTo>
                <a:lnTo>
                  <a:pt x="52016" y="228923"/>
                </a:lnTo>
                <a:lnTo>
                  <a:pt x="54680" y="235483"/>
                </a:lnTo>
                <a:lnTo>
                  <a:pt x="57408" y="242714"/>
                </a:lnTo>
                <a:lnTo>
                  <a:pt x="62980" y="258368"/>
                </a:lnTo>
                <a:lnTo>
                  <a:pt x="65799" y="265591"/>
                </a:lnTo>
                <a:lnTo>
                  <a:pt x="68632" y="272311"/>
                </a:lnTo>
                <a:lnTo>
                  <a:pt x="71472" y="278696"/>
                </a:lnTo>
                <a:lnTo>
                  <a:pt x="73366" y="284857"/>
                </a:lnTo>
                <a:lnTo>
                  <a:pt x="74628" y="290870"/>
                </a:lnTo>
                <a:lnTo>
                  <a:pt x="75470" y="296784"/>
                </a:lnTo>
                <a:lnTo>
                  <a:pt x="76984" y="301678"/>
                </a:lnTo>
                <a:lnTo>
                  <a:pt x="78945" y="305894"/>
                </a:lnTo>
                <a:lnTo>
                  <a:pt x="81205" y="309657"/>
                </a:lnTo>
                <a:lnTo>
                  <a:pt x="83665" y="313118"/>
                </a:lnTo>
                <a:lnTo>
                  <a:pt x="86257" y="316378"/>
                </a:lnTo>
                <a:lnTo>
                  <a:pt x="88937" y="319504"/>
                </a:lnTo>
                <a:lnTo>
                  <a:pt x="90724" y="322540"/>
                </a:lnTo>
                <a:lnTo>
                  <a:pt x="92709" y="328454"/>
                </a:lnTo>
                <a:lnTo>
                  <a:pt x="94192" y="330412"/>
                </a:lnTo>
                <a:lnTo>
                  <a:pt x="96132" y="331717"/>
                </a:lnTo>
                <a:lnTo>
                  <a:pt x="10287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04"/>
          <p:cNvSpPr/>
          <p:nvPr/>
        </p:nvSpPr>
        <p:spPr>
          <a:xfrm>
            <a:off x="4507053" y="2854643"/>
            <a:ext cx="347840" cy="51435"/>
          </a:xfrm>
          <a:custGeom>
            <a:avLst/>
            <a:gdLst/>
            <a:ahLst/>
            <a:cxnLst/>
            <a:rect l="0" t="0" r="0" b="0"/>
            <a:pathLst>
              <a:path w="347840" h="51435">
                <a:moveTo>
                  <a:pt x="4939" y="51434"/>
                </a:moveTo>
                <a:lnTo>
                  <a:pt x="388" y="51434"/>
                </a:lnTo>
                <a:lnTo>
                  <a:pt x="0" y="50482"/>
                </a:lnTo>
                <a:lnTo>
                  <a:pt x="694" y="48894"/>
                </a:lnTo>
                <a:lnTo>
                  <a:pt x="4690" y="43215"/>
                </a:lnTo>
                <a:lnTo>
                  <a:pt x="6679" y="42144"/>
                </a:lnTo>
                <a:lnTo>
                  <a:pt x="13967" y="38415"/>
                </a:lnTo>
                <a:lnTo>
                  <a:pt x="17625" y="37040"/>
                </a:lnTo>
                <a:lnTo>
                  <a:pt x="24230" y="35511"/>
                </a:lnTo>
                <a:lnTo>
                  <a:pt x="32880" y="34832"/>
                </a:lnTo>
                <a:lnTo>
                  <a:pt x="37854" y="34651"/>
                </a:lnTo>
                <a:lnTo>
                  <a:pt x="43075" y="32626"/>
                </a:lnTo>
                <a:lnTo>
                  <a:pt x="48460" y="29370"/>
                </a:lnTo>
                <a:lnTo>
                  <a:pt x="53956" y="25295"/>
                </a:lnTo>
                <a:lnTo>
                  <a:pt x="59524" y="22578"/>
                </a:lnTo>
                <a:lnTo>
                  <a:pt x="65141" y="20767"/>
                </a:lnTo>
                <a:lnTo>
                  <a:pt x="70792" y="19559"/>
                </a:lnTo>
                <a:lnTo>
                  <a:pt x="77416" y="17802"/>
                </a:lnTo>
                <a:lnTo>
                  <a:pt x="92396" y="13309"/>
                </a:lnTo>
                <a:lnTo>
                  <a:pt x="101344" y="11730"/>
                </a:lnTo>
                <a:lnTo>
                  <a:pt x="111119" y="10677"/>
                </a:lnTo>
                <a:lnTo>
                  <a:pt x="121446" y="9975"/>
                </a:lnTo>
                <a:lnTo>
                  <a:pt x="131188" y="8555"/>
                </a:lnTo>
                <a:lnTo>
                  <a:pt x="140540" y="6655"/>
                </a:lnTo>
                <a:lnTo>
                  <a:pt x="149632" y="4436"/>
                </a:lnTo>
                <a:lnTo>
                  <a:pt x="158551" y="2957"/>
                </a:lnTo>
                <a:lnTo>
                  <a:pt x="167355" y="1971"/>
                </a:lnTo>
                <a:lnTo>
                  <a:pt x="176081" y="1314"/>
                </a:lnTo>
                <a:lnTo>
                  <a:pt x="184756" y="876"/>
                </a:lnTo>
                <a:lnTo>
                  <a:pt x="202015" y="389"/>
                </a:lnTo>
                <a:lnTo>
                  <a:pt x="268143" y="14"/>
                </a:lnTo>
                <a:lnTo>
                  <a:pt x="313373" y="0"/>
                </a:lnTo>
                <a:lnTo>
                  <a:pt x="319146" y="952"/>
                </a:lnTo>
                <a:lnTo>
                  <a:pt x="325853" y="2540"/>
                </a:lnTo>
                <a:lnTo>
                  <a:pt x="347839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05"/>
          <p:cNvSpPr/>
          <p:nvPr/>
        </p:nvSpPr>
        <p:spPr>
          <a:xfrm>
            <a:off x="5112573" y="2648902"/>
            <a:ext cx="307589" cy="394291"/>
          </a:xfrm>
          <a:custGeom>
            <a:avLst/>
            <a:gdLst/>
            <a:ahLst/>
            <a:cxnLst/>
            <a:rect l="0" t="0" r="0" b="0"/>
            <a:pathLst>
              <a:path w="307589" h="394291">
                <a:moveTo>
                  <a:pt x="256669" y="0"/>
                </a:moveTo>
                <a:lnTo>
                  <a:pt x="249288" y="0"/>
                </a:lnTo>
                <a:lnTo>
                  <a:pt x="243899" y="4551"/>
                </a:lnTo>
                <a:lnTo>
                  <a:pt x="240535" y="5891"/>
                </a:lnTo>
                <a:lnTo>
                  <a:pt x="225748" y="8731"/>
                </a:lnTo>
                <a:lnTo>
                  <a:pt x="218910" y="10583"/>
                </a:lnTo>
                <a:lnTo>
                  <a:pt x="211494" y="12770"/>
                </a:lnTo>
                <a:lnTo>
                  <a:pt x="204645" y="15181"/>
                </a:lnTo>
                <a:lnTo>
                  <a:pt x="198174" y="17741"/>
                </a:lnTo>
                <a:lnTo>
                  <a:pt x="191955" y="20400"/>
                </a:lnTo>
                <a:lnTo>
                  <a:pt x="183999" y="22172"/>
                </a:lnTo>
                <a:lnTo>
                  <a:pt x="174884" y="23354"/>
                </a:lnTo>
                <a:lnTo>
                  <a:pt x="164999" y="24142"/>
                </a:lnTo>
                <a:lnTo>
                  <a:pt x="156503" y="24667"/>
                </a:lnTo>
                <a:lnTo>
                  <a:pt x="141984" y="25251"/>
                </a:lnTo>
                <a:lnTo>
                  <a:pt x="118548" y="25579"/>
                </a:lnTo>
                <a:lnTo>
                  <a:pt x="79921" y="25706"/>
                </a:lnTo>
                <a:lnTo>
                  <a:pt x="74068" y="24757"/>
                </a:lnTo>
                <a:lnTo>
                  <a:pt x="68260" y="23172"/>
                </a:lnTo>
                <a:lnTo>
                  <a:pt x="62483" y="21163"/>
                </a:lnTo>
                <a:lnTo>
                  <a:pt x="56726" y="19824"/>
                </a:lnTo>
                <a:lnTo>
                  <a:pt x="50984" y="18931"/>
                </a:lnTo>
                <a:lnTo>
                  <a:pt x="45250" y="18336"/>
                </a:lnTo>
                <a:lnTo>
                  <a:pt x="36341" y="15134"/>
                </a:lnTo>
                <a:lnTo>
                  <a:pt x="29205" y="11489"/>
                </a:lnTo>
                <a:lnTo>
                  <a:pt x="19833" y="8484"/>
                </a:lnTo>
                <a:lnTo>
                  <a:pt x="11024" y="2937"/>
                </a:lnTo>
                <a:lnTo>
                  <a:pt x="2053" y="580"/>
                </a:lnTo>
                <a:lnTo>
                  <a:pt x="0" y="115"/>
                </a:lnTo>
                <a:lnTo>
                  <a:pt x="4195" y="4585"/>
                </a:lnTo>
                <a:lnTo>
                  <a:pt x="5485" y="6867"/>
                </a:lnTo>
                <a:lnTo>
                  <a:pt x="6919" y="11942"/>
                </a:lnTo>
                <a:lnTo>
                  <a:pt x="7840" y="23914"/>
                </a:lnTo>
                <a:lnTo>
                  <a:pt x="8022" y="43635"/>
                </a:lnTo>
                <a:lnTo>
                  <a:pt x="8067" y="159533"/>
                </a:lnTo>
                <a:lnTo>
                  <a:pt x="10607" y="171234"/>
                </a:lnTo>
                <a:lnTo>
                  <a:pt x="13958" y="182784"/>
                </a:lnTo>
                <a:lnTo>
                  <a:pt x="15448" y="194267"/>
                </a:lnTo>
                <a:lnTo>
                  <a:pt x="16110" y="203181"/>
                </a:lnTo>
                <a:lnTo>
                  <a:pt x="16482" y="213554"/>
                </a:lnTo>
                <a:lnTo>
                  <a:pt x="16608" y="221042"/>
                </a:lnTo>
                <a:lnTo>
                  <a:pt x="17571" y="221656"/>
                </a:lnTo>
                <a:lnTo>
                  <a:pt x="24017" y="222723"/>
                </a:lnTo>
                <a:lnTo>
                  <a:pt x="29408" y="222837"/>
                </a:lnTo>
                <a:lnTo>
                  <a:pt x="31819" y="221901"/>
                </a:lnTo>
                <a:lnTo>
                  <a:pt x="39764" y="216032"/>
                </a:lnTo>
                <a:lnTo>
                  <a:pt x="49103" y="207308"/>
                </a:lnTo>
                <a:lnTo>
                  <a:pt x="58372" y="198182"/>
                </a:lnTo>
                <a:lnTo>
                  <a:pt x="64464" y="193081"/>
                </a:lnTo>
                <a:lnTo>
                  <a:pt x="71382" y="187776"/>
                </a:lnTo>
                <a:lnTo>
                  <a:pt x="78852" y="182334"/>
                </a:lnTo>
                <a:lnTo>
                  <a:pt x="86689" y="177754"/>
                </a:lnTo>
                <a:lnTo>
                  <a:pt x="94772" y="173747"/>
                </a:lnTo>
                <a:lnTo>
                  <a:pt x="103017" y="170124"/>
                </a:lnTo>
                <a:lnTo>
                  <a:pt x="111372" y="166756"/>
                </a:lnTo>
                <a:lnTo>
                  <a:pt x="128275" y="160474"/>
                </a:lnTo>
                <a:lnTo>
                  <a:pt x="153857" y="151582"/>
                </a:lnTo>
                <a:lnTo>
                  <a:pt x="162410" y="149632"/>
                </a:lnTo>
                <a:lnTo>
                  <a:pt x="170970" y="148332"/>
                </a:lnTo>
                <a:lnTo>
                  <a:pt x="179534" y="147466"/>
                </a:lnTo>
                <a:lnTo>
                  <a:pt x="188101" y="146888"/>
                </a:lnTo>
                <a:lnTo>
                  <a:pt x="196669" y="146503"/>
                </a:lnTo>
                <a:lnTo>
                  <a:pt x="205239" y="146246"/>
                </a:lnTo>
                <a:lnTo>
                  <a:pt x="213810" y="147028"/>
                </a:lnTo>
                <a:lnTo>
                  <a:pt x="222381" y="148501"/>
                </a:lnTo>
                <a:lnTo>
                  <a:pt x="230953" y="150436"/>
                </a:lnTo>
                <a:lnTo>
                  <a:pt x="238573" y="152678"/>
                </a:lnTo>
                <a:lnTo>
                  <a:pt x="245557" y="155125"/>
                </a:lnTo>
                <a:lnTo>
                  <a:pt x="252118" y="157709"/>
                </a:lnTo>
                <a:lnTo>
                  <a:pt x="258398" y="160385"/>
                </a:lnTo>
                <a:lnTo>
                  <a:pt x="270455" y="165897"/>
                </a:lnTo>
                <a:lnTo>
                  <a:pt x="275385" y="169653"/>
                </a:lnTo>
                <a:lnTo>
                  <a:pt x="283402" y="178906"/>
                </a:lnTo>
                <a:lnTo>
                  <a:pt x="290140" y="189369"/>
                </a:lnTo>
                <a:lnTo>
                  <a:pt x="296310" y="200369"/>
                </a:lnTo>
                <a:lnTo>
                  <a:pt x="302228" y="211608"/>
                </a:lnTo>
                <a:lnTo>
                  <a:pt x="305492" y="222953"/>
                </a:lnTo>
                <a:lnTo>
                  <a:pt x="306363" y="228645"/>
                </a:lnTo>
                <a:lnTo>
                  <a:pt x="306943" y="235298"/>
                </a:lnTo>
                <a:lnTo>
                  <a:pt x="307330" y="242590"/>
                </a:lnTo>
                <a:lnTo>
                  <a:pt x="307588" y="250309"/>
                </a:lnTo>
                <a:lnTo>
                  <a:pt x="306807" y="257360"/>
                </a:lnTo>
                <a:lnTo>
                  <a:pt x="305335" y="263966"/>
                </a:lnTo>
                <a:lnTo>
                  <a:pt x="303400" y="270275"/>
                </a:lnTo>
                <a:lnTo>
                  <a:pt x="300206" y="277338"/>
                </a:lnTo>
                <a:lnTo>
                  <a:pt x="296171" y="284905"/>
                </a:lnTo>
                <a:lnTo>
                  <a:pt x="291576" y="292807"/>
                </a:lnTo>
                <a:lnTo>
                  <a:pt x="287561" y="300932"/>
                </a:lnTo>
                <a:lnTo>
                  <a:pt x="283931" y="309206"/>
                </a:lnTo>
                <a:lnTo>
                  <a:pt x="280559" y="317580"/>
                </a:lnTo>
                <a:lnTo>
                  <a:pt x="276406" y="325068"/>
                </a:lnTo>
                <a:lnTo>
                  <a:pt x="271732" y="331964"/>
                </a:lnTo>
                <a:lnTo>
                  <a:pt x="266711" y="338467"/>
                </a:lnTo>
                <a:lnTo>
                  <a:pt x="260506" y="344707"/>
                </a:lnTo>
                <a:lnTo>
                  <a:pt x="253513" y="350772"/>
                </a:lnTo>
                <a:lnTo>
                  <a:pt x="245992" y="356721"/>
                </a:lnTo>
                <a:lnTo>
                  <a:pt x="239073" y="361639"/>
                </a:lnTo>
                <a:lnTo>
                  <a:pt x="232556" y="365870"/>
                </a:lnTo>
                <a:lnTo>
                  <a:pt x="226306" y="369643"/>
                </a:lnTo>
                <a:lnTo>
                  <a:pt x="219282" y="373111"/>
                </a:lnTo>
                <a:lnTo>
                  <a:pt x="211742" y="376376"/>
                </a:lnTo>
                <a:lnTo>
                  <a:pt x="203858" y="379505"/>
                </a:lnTo>
                <a:lnTo>
                  <a:pt x="196697" y="382543"/>
                </a:lnTo>
                <a:lnTo>
                  <a:pt x="183659" y="388459"/>
                </a:lnTo>
                <a:lnTo>
                  <a:pt x="177516" y="390418"/>
                </a:lnTo>
                <a:lnTo>
                  <a:pt x="171515" y="391724"/>
                </a:lnTo>
                <a:lnTo>
                  <a:pt x="165610" y="392594"/>
                </a:lnTo>
                <a:lnTo>
                  <a:pt x="158816" y="393175"/>
                </a:lnTo>
                <a:lnTo>
                  <a:pt x="151428" y="393561"/>
                </a:lnTo>
                <a:lnTo>
                  <a:pt x="136553" y="393991"/>
                </a:lnTo>
                <a:lnTo>
                  <a:pt x="105584" y="394290"/>
                </a:lnTo>
                <a:lnTo>
                  <a:pt x="99748" y="393353"/>
                </a:lnTo>
                <a:lnTo>
                  <a:pt x="93953" y="391775"/>
                </a:lnTo>
                <a:lnTo>
                  <a:pt x="88184" y="389771"/>
                </a:lnTo>
                <a:lnTo>
                  <a:pt x="79234" y="387544"/>
                </a:lnTo>
                <a:lnTo>
                  <a:pt x="71129" y="385602"/>
                </a:lnTo>
                <a:lnTo>
                  <a:pt x="66301" y="383751"/>
                </a:lnTo>
                <a:lnTo>
                  <a:pt x="56809" y="380106"/>
                </a:lnTo>
                <a:lnTo>
                  <a:pt x="49415" y="378486"/>
                </a:lnTo>
                <a:lnTo>
                  <a:pt x="39897" y="377574"/>
                </a:lnTo>
                <a:lnTo>
                  <a:pt x="32049" y="377241"/>
                </a:lnTo>
                <a:lnTo>
                  <a:pt x="25211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06"/>
          <p:cNvSpPr/>
          <p:nvPr/>
        </p:nvSpPr>
        <p:spPr>
          <a:xfrm>
            <a:off x="5780722" y="2726055"/>
            <a:ext cx="77154" cy="282893"/>
          </a:xfrm>
          <a:custGeom>
            <a:avLst/>
            <a:gdLst/>
            <a:ahLst/>
            <a:cxnLst/>
            <a:rect l="0" t="0" r="0" b="0"/>
            <a:pathLst>
              <a:path w="77154" h="282893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6133"/>
                </a:lnTo>
                <a:lnTo>
                  <a:pt x="7381" y="24950"/>
                </a:lnTo>
                <a:lnTo>
                  <a:pt x="7778" y="29968"/>
                </a:lnTo>
                <a:lnTo>
                  <a:pt x="8043" y="35219"/>
                </a:lnTo>
                <a:lnTo>
                  <a:pt x="8219" y="40624"/>
                </a:lnTo>
                <a:lnTo>
                  <a:pt x="9290" y="46132"/>
                </a:lnTo>
                <a:lnTo>
                  <a:pt x="10956" y="51710"/>
                </a:lnTo>
                <a:lnTo>
                  <a:pt x="13019" y="57333"/>
                </a:lnTo>
                <a:lnTo>
                  <a:pt x="14394" y="62987"/>
                </a:lnTo>
                <a:lnTo>
                  <a:pt x="15311" y="68661"/>
                </a:lnTo>
                <a:lnTo>
                  <a:pt x="15923" y="74349"/>
                </a:lnTo>
                <a:lnTo>
                  <a:pt x="16330" y="80998"/>
                </a:lnTo>
                <a:lnTo>
                  <a:pt x="16783" y="96007"/>
                </a:lnTo>
                <a:lnTo>
                  <a:pt x="17038" y="115970"/>
                </a:lnTo>
                <a:lnTo>
                  <a:pt x="18026" y="123033"/>
                </a:lnTo>
                <a:lnTo>
                  <a:pt x="19638" y="130600"/>
                </a:lnTo>
                <a:lnTo>
                  <a:pt x="21664" y="138501"/>
                </a:lnTo>
                <a:lnTo>
                  <a:pt x="23968" y="145674"/>
                </a:lnTo>
                <a:lnTo>
                  <a:pt x="26456" y="152361"/>
                </a:lnTo>
                <a:lnTo>
                  <a:pt x="29067" y="158724"/>
                </a:lnTo>
                <a:lnTo>
                  <a:pt x="30808" y="165823"/>
                </a:lnTo>
                <a:lnTo>
                  <a:pt x="31969" y="173414"/>
                </a:lnTo>
                <a:lnTo>
                  <a:pt x="32742" y="181331"/>
                </a:lnTo>
                <a:lnTo>
                  <a:pt x="33258" y="188515"/>
                </a:lnTo>
                <a:lnTo>
                  <a:pt x="33602" y="195209"/>
                </a:lnTo>
                <a:lnTo>
                  <a:pt x="33832" y="201577"/>
                </a:lnTo>
                <a:lnTo>
                  <a:pt x="34937" y="206774"/>
                </a:lnTo>
                <a:lnTo>
                  <a:pt x="36626" y="211192"/>
                </a:lnTo>
                <a:lnTo>
                  <a:pt x="41043" y="219593"/>
                </a:lnTo>
                <a:lnTo>
                  <a:pt x="46181" y="229676"/>
                </a:lnTo>
                <a:lnTo>
                  <a:pt x="47933" y="235033"/>
                </a:lnTo>
                <a:lnTo>
                  <a:pt x="49100" y="240508"/>
                </a:lnTo>
                <a:lnTo>
                  <a:pt x="49879" y="246064"/>
                </a:lnTo>
                <a:lnTo>
                  <a:pt x="51350" y="250720"/>
                </a:lnTo>
                <a:lnTo>
                  <a:pt x="53283" y="254776"/>
                </a:lnTo>
                <a:lnTo>
                  <a:pt x="55524" y="258433"/>
                </a:lnTo>
                <a:lnTo>
                  <a:pt x="57972" y="261824"/>
                </a:lnTo>
                <a:lnTo>
                  <a:pt x="60555" y="265037"/>
                </a:lnTo>
                <a:lnTo>
                  <a:pt x="66995" y="272486"/>
                </a:lnTo>
                <a:lnTo>
                  <a:pt x="68476" y="273097"/>
                </a:lnTo>
                <a:lnTo>
                  <a:pt x="70415" y="273505"/>
                </a:lnTo>
                <a:lnTo>
                  <a:pt x="72661" y="273777"/>
                </a:lnTo>
                <a:lnTo>
                  <a:pt x="74158" y="274910"/>
                </a:lnTo>
                <a:lnTo>
                  <a:pt x="75156" y="276618"/>
                </a:lnTo>
                <a:lnTo>
                  <a:pt x="77153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07"/>
          <p:cNvSpPr/>
          <p:nvPr/>
        </p:nvSpPr>
        <p:spPr>
          <a:xfrm>
            <a:off x="5652488" y="2837497"/>
            <a:ext cx="385410" cy="68581"/>
          </a:xfrm>
          <a:custGeom>
            <a:avLst/>
            <a:gdLst/>
            <a:ahLst/>
            <a:cxnLst/>
            <a:rect l="0" t="0" r="0" b="0"/>
            <a:pathLst>
              <a:path w="385410" h="68581">
                <a:moveTo>
                  <a:pt x="8219" y="68580"/>
                </a:moveTo>
                <a:lnTo>
                  <a:pt x="0" y="68580"/>
                </a:lnTo>
                <a:lnTo>
                  <a:pt x="4302" y="68580"/>
                </a:lnTo>
                <a:lnTo>
                  <a:pt x="5608" y="67628"/>
                </a:lnTo>
                <a:lnTo>
                  <a:pt x="6478" y="66040"/>
                </a:lnTo>
                <a:lnTo>
                  <a:pt x="7058" y="64029"/>
                </a:lnTo>
                <a:lnTo>
                  <a:pt x="9350" y="62688"/>
                </a:lnTo>
                <a:lnTo>
                  <a:pt x="16977" y="61199"/>
                </a:lnTo>
                <a:lnTo>
                  <a:pt x="27430" y="60361"/>
                </a:lnTo>
                <a:lnTo>
                  <a:pt x="36125" y="60165"/>
                </a:lnTo>
                <a:lnTo>
                  <a:pt x="41110" y="60112"/>
                </a:lnTo>
                <a:lnTo>
                  <a:pt x="47292" y="59125"/>
                </a:lnTo>
                <a:lnTo>
                  <a:pt x="54270" y="57514"/>
                </a:lnTo>
                <a:lnTo>
                  <a:pt x="61780" y="55488"/>
                </a:lnTo>
                <a:lnTo>
                  <a:pt x="69644" y="54137"/>
                </a:lnTo>
                <a:lnTo>
                  <a:pt x="77744" y="53236"/>
                </a:lnTo>
                <a:lnTo>
                  <a:pt x="86002" y="52636"/>
                </a:lnTo>
                <a:lnTo>
                  <a:pt x="93411" y="51283"/>
                </a:lnTo>
                <a:lnTo>
                  <a:pt x="100257" y="49429"/>
                </a:lnTo>
                <a:lnTo>
                  <a:pt x="129481" y="39609"/>
                </a:lnTo>
                <a:lnTo>
                  <a:pt x="137638" y="37836"/>
                </a:lnTo>
                <a:lnTo>
                  <a:pt x="145933" y="36654"/>
                </a:lnTo>
                <a:lnTo>
                  <a:pt x="154321" y="35866"/>
                </a:lnTo>
                <a:lnTo>
                  <a:pt x="163723" y="34388"/>
                </a:lnTo>
                <a:lnTo>
                  <a:pt x="173801" y="32450"/>
                </a:lnTo>
                <a:lnTo>
                  <a:pt x="184329" y="30206"/>
                </a:lnTo>
                <a:lnTo>
                  <a:pt x="194206" y="27757"/>
                </a:lnTo>
                <a:lnTo>
                  <a:pt x="203648" y="25173"/>
                </a:lnTo>
                <a:lnTo>
                  <a:pt x="212800" y="22497"/>
                </a:lnTo>
                <a:lnTo>
                  <a:pt x="221759" y="20713"/>
                </a:lnTo>
                <a:lnTo>
                  <a:pt x="230589" y="19524"/>
                </a:lnTo>
                <a:lnTo>
                  <a:pt x="239333" y="18731"/>
                </a:lnTo>
                <a:lnTo>
                  <a:pt x="248020" y="18202"/>
                </a:lnTo>
                <a:lnTo>
                  <a:pt x="265293" y="17615"/>
                </a:lnTo>
                <a:lnTo>
                  <a:pt x="273899" y="16506"/>
                </a:lnTo>
                <a:lnTo>
                  <a:pt x="282494" y="14814"/>
                </a:lnTo>
                <a:lnTo>
                  <a:pt x="291082" y="12734"/>
                </a:lnTo>
                <a:lnTo>
                  <a:pt x="298711" y="11346"/>
                </a:lnTo>
                <a:lnTo>
                  <a:pt x="305703" y="10422"/>
                </a:lnTo>
                <a:lnTo>
                  <a:pt x="312269" y="9805"/>
                </a:lnTo>
                <a:lnTo>
                  <a:pt x="318552" y="9395"/>
                </a:lnTo>
                <a:lnTo>
                  <a:pt x="324645" y="9121"/>
                </a:lnTo>
                <a:lnTo>
                  <a:pt x="330612" y="8938"/>
                </a:lnTo>
                <a:lnTo>
                  <a:pt x="337448" y="7864"/>
                </a:lnTo>
                <a:lnTo>
                  <a:pt x="344862" y="6195"/>
                </a:lnTo>
                <a:lnTo>
                  <a:pt x="352663" y="4130"/>
                </a:lnTo>
                <a:lnTo>
                  <a:pt x="358816" y="2753"/>
                </a:lnTo>
                <a:lnTo>
                  <a:pt x="368192" y="1224"/>
                </a:lnTo>
                <a:lnTo>
                  <a:pt x="375535" y="544"/>
                </a:lnTo>
                <a:lnTo>
                  <a:pt x="3854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08"/>
          <p:cNvSpPr/>
          <p:nvPr/>
        </p:nvSpPr>
        <p:spPr>
          <a:xfrm>
            <a:off x="6166484" y="2717482"/>
            <a:ext cx="120017" cy="291466"/>
          </a:xfrm>
          <a:custGeom>
            <a:avLst/>
            <a:gdLst/>
            <a:ahLst/>
            <a:cxnLst/>
            <a:rect l="0" t="0" r="0" b="0"/>
            <a:pathLst>
              <a:path w="120017" h="29146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2" y="11932"/>
                </a:lnTo>
                <a:lnTo>
                  <a:pt x="5892" y="14622"/>
                </a:lnTo>
                <a:lnTo>
                  <a:pt x="7382" y="20151"/>
                </a:lnTo>
                <a:lnTo>
                  <a:pt x="8044" y="28324"/>
                </a:lnTo>
                <a:lnTo>
                  <a:pt x="8220" y="33170"/>
                </a:lnTo>
                <a:lnTo>
                  <a:pt x="9290" y="38306"/>
                </a:lnTo>
                <a:lnTo>
                  <a:pt x="10956" y="43635"/>
                </a:lnTo>
                <a:lnTo>
                  <a:pt x="13019" y="49092"/>
                </a:lnTo>
                <a:lnTo>
                  <a:pt x="15347" y="54636"/>
                </a:lnTo>
                <a:lnTo>
                  <a:pt x="17852" y="60237"/>
                </a:lnTo>
                <a:lnTo>
                  <a:pt x="20474" y="65875"/>
                </a:lnTo>
                <a:lnTo>
                  <a:pt x="23174" y="72492"/>
                </a:lnTo>
                <a:lnTo>
                  <a:pt x="25927" y="79760"/>
                </a:lnTo>
                <a:lnTo>
                  <a:pt x="28715" y="87464"/>
                </a:lnTo>
                <a:lnTo>
                  <a:pt x="30574" y="94504"/>
                </a:lnTo>
                <a:lnTo>
                  <a:pt x="31812" y="101103"/>
                </a:lnTo>
                <a:lnTo>
                  <a:pt x="32639" y="107407"/>
                </a:lnTo>
                <a:lnTo>
                  <a:pt x="34142" y="113514"/>
                </a:lnTo>
                <a:lnTo>
                  <a:pt x="36096" y="119492"/>
                </a:lnTo>
                <a:lnTo>
                  <a:pt x="38352" y="125381"/>
                </a:lnTo>
                <a:lnTo>
                  <a:pt x="43398" y="139545"/>
                </a:lnTo>
                <a:lnTo>
                  <a:pt x="46078" y="147322"/>
                </a:lnTo>
                <a:lnTo>
                  <a:pt x="48816" y="154413"/>
                </a:lnTo>
                <a:lnTo>
                  <a:pt x="51594" y="161044"/>
                </a:lnTo>
                <a:lnTo>
                  <a:pt x="54399" y="167370"/>
                </a:lnTo>
                <a:lnTo>
                  <a:pt x="56269" y="173493"/>
                </a:lnTo>
                <a:lnTo>
                  <a:pt x="57515" y="179479"/>
                </a:lnTo>
                <a:lnTo>
                  <a:pt x="58346" y="185375"/>
                </a:lnTo>
                <a:lnTo>
                  <a:pt x="59853" y="191211"/>
                </a:lnTo>
                <a:lnTo>
                  <a:pt x="61809" y="197007"/>
                </a:lnTo>
                <a:lnTo>
                  <a:pt x="64067" y="202775"/>
                </a:lnTo>
                <a:lnTo>
                  <a:pt x="66524" y="208526"/>
                </a:lnTo>
                <a:lnTo>
                  <a:pt x="71794" y="219996"/>
                </a:lnTo>
                <a:lnTo>
                  <a:pt x="74533" y="224769"/>
                </a:lnTo>
                <a:lnTo>
                  <a:pt x="77312" y="228903"/>
                </a:lnTo>
                <a:lnTo>
                  <a:pt x="80116" y="232612"/>
                </a:lnTo>
                <a:lnTo>
                  <a:pt x="82938" y="236990"/>
                </a:lnTo>
                <a:lnTo>
                  <a:pt x="85773" y="241813"/>
                </a:lnTo>
                <a:lnTo>
                  <a:pt x="88614" y="246934"/>
                </a:lnTo>
                <a:lnTo>
                  <a:pt x="91772" y="255164"/>
                </a:lnTo>
                <a:lnTo>
                  <a:pt x="92614" y="258692"/>
                </a:lnTo>
                <a:lnTo>
                  <a:pt x="96089" y="265152"/>
                </a:lnTo>
                <a:lnTo>
                  <a:pt x="98350" y="268208"/>
                </a:lnTo>
                <a:lnTo>
                  <a:pt x="100810" y="271198"/>
                </a:lnTo>
                <a:lnTo>
                  <a:pt x="103401" y="274143"/>
                </a:lnTo>
                <a:lnTo>
                  <a:pt x="106082" y="277060"/>
                </a:lnTo>
                <a:lnTo>
                  <a:pt x="111601" y="282840"/>
                </a:lnTo>
                <a:lnTo>
                  <a:pt x="120016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09"/>
          <p:cNvSpPr/>
          <p:nvPr/>
        </p:nvSpPr>
        <p:spPr>
          <a:xfrm>
            <a:off x="6380797" y="2666078"/>
            <a:ext cx="299533" cy="341421"/>
          </a:xfrm>
          <a:custGeom>
            <a:avLst/>
            <a:gdLst/>
            <a:ahLst/>
            <a:cxnLst/>
            <a:rect l="0" t="0" r="0" b="0"/>
            <a:pathLst>
              <a:path w="299533" h="341421">
                <a:moveTo>
                  <a:pt x="85725" y="8542"/>
                </a:moveTo>
                <a:lnTo>
                  <a:pt x="85725" y="322"/>
                </a:lnTo>
                <a:lnTo>
                  <a:pt x="78344" y="0"/>
                </a:lnTo>
                <a:lnTo>
                  <a:pt x="77947" y="942"/>
                </a:lnTo>
                <a:lnTo>
                  <a:pt x="77506" y="4529"/>
                </a:lnTo>
                <a:lnTo>
                  <a:pt x="76436" y="6819"/>
                </a:lnTo>
                <a:lnTo>
                  <a:pt x="71331" y="14593"/>
                </a:lnTo>
                <a:lnTo>
                  <a:pt x="68443" y="23881"/>
                </a:lnTo>
                <a:lnTo>
                  <a:pt x="64392" y="33139"/>
                </a:lnTo>
                <a:lnTo>
                  <a:pt x="59416" y="43604"/>
                </a:lnTo>
                <a:lnTo>
                  <a:pt x="48460" y="65844"/>
                </a:lnTo>
                <a:lnTo>
                  <a:pt x="45642" y="72461"/>
                </a:lnTo>
                <a:lnTo>
                  <a:pt x="42811" y="79729"/>
                </a:lnTo>
                <a:lnTo>
                  <a:pt x="39970" y="87432"/>
                </a:lnTo>
                <a:lnTo>
                  <a:pt x="37124" y="94473"/>
                </a:lnTo>
                <a:lnTo>
                  <a:pt x="34275" y="101072"/>
                </a:lnTo>
                <a:lnTo>
                  <a:pt x="31422" y="107376"/>
                </a:lnTo>
                <a:lnTo>
                  <a:pt x="29521" y="114436"/>
                </a:lnTo>
                <a:lnTo>
                  <a:pt x="28253" y="122001"/>
                </a:lnTo>
                <a:lnTo>
                  <a:pt x="27408" y="129901"/>
                </a:lnTo>
                <a:lnTo>
                  <a:pt x="26845" y="137073"/>
                </a:lnTo>
                <a:lnTo>
                  <a:pt x="26469" y="143759"/>
                </a:lnTo>
                <a:lnTo>
                  <a:pt x="26219" y="150122"/>
                </a:lnTo>
                <a:lnTo>
                  <a:pt x="25866" y="172729"/>
                </a:lnTo>
                <a:lnTo>
                  <a:pt x="25730" y="211037"/>
                </a:lnTo>
                <a:lnTo>
                  <a:pt x="26679" y="217834"/>
                </a:lnTo>
                <a:lnTo>
                  <a:pt x="28264" y="225222"/>
                </a:lnTo>
                <a:lnTo>
                  <a:pt x="30272" y="233005"/>
                </a:lnTo>
                <a:lnTo>
                  <a:pt x="32564" y="240099"/>
                </a:lnTo>
                <a:lnTo>
                  <a:pt x="35045" y="246733"/>
                </a:lnTo>
                <a:lnTo>
                  <a:pt x="37651" y="253061"/>
                </a:lnTo>
                <a:lnTo>
                  <a:pt x="40340" y="259185"/>
                </a:lnTo>
                <a:lnTo>
                  <a:pt x="45869" y="271069"/>
                </a:lnTo>
                <a:lnTo>
                  <a:pt x="49629" y="276905"/>
                </a:lnTo>
                <a:lnTo>
                  <a:pt x="54041" y="282700"/>
                </a:lnTo>
                <a:lnTo>
                  <a:pt x="63071" y="293267"/>
                </a:lnTo>
                <a:lnTo>
                  <a:pt x="70259" y="301139"/>
                </a:lnTo>
                <a:lnTo>
                  <a:pt x="79169" y="307812"/>
                </a:lnTo>
                <a:lnTo>
                  <a:pt x="84212" y="310925"/>
                </a:lnTo>
                <a:lnTo>
                  <a:pt x="89478" y="314906"/>
                </a:lnTo>
                <a:lnTo>
                  <a:pt x="94895" y="319464"/>
                </a:lnTo>
                <a:lnTo>
                  <a:pt x="100411" y="324408"/>
                </a:lnTo>
                <a:lnTo>
                  <a:pt x="105993" y="327704"/>
                </a:lnTo>
                <a:lnTo>
                  <a:pt x="111620" y="329902"/>
                </a:lnTo>
                <a:lnTo>
                  <a:pt x="117276" y="331367"/>
                </a:lnTo>
                <a:lnTo>
                  <a:pt x="122951" y="333296"/>
                </a:lnTo>
                <a:lnTo>
                  <a:pt x="128640" y="335534"/>
                </a:lnTo>
                <a:lnTo>
                  <a:pt x="134337" y="337979"/>
                </a:lnTo>
                <a:lnTo>
                  <a:pt x="140041" y="339609"/>
                </a:lnTo>
                <a:lnTo>
                  <a:pt x="145748" y="340696"/>
                </a:lnTo>
                <a:lnTo>
                  <a:pt x="151458" y="341420"/>
                </a:lnTo>
                <a:lnTo>
                  <a:pt x="157169" y="340951"/>
                </a:lnTo>
                <a:lnTo>
                  <a:pt x="162882" y="339685"/>
                </a:lnTo>
                <a:lnTo>
                  <a:pt x="168596" y="337889"/>
                </a:lnTo>
                <a:lnTo>
                  <a:pt x="174309" y="335739"/>
                </a:lnTo>
                <a:lnTo>
                  <a:pt x="180024" y="333353"/>
                </a:lnTo>
                <a:lnTo>
                  <a:pt x="185739" y="330810"/>
                </a:lnTo>
                <a:lnTo>
                  <a:pt x="197168" y="325445"/>
                </a:lnTo>
                <a:lnTo>
                  <a:pt x="220028" y="314239"/>
                </a:lnTo>
                <a:lnTo>
                  <a:pt x="225743" y="310447"/>
                </a:lnTo>
                <a:lnTo>
                  <a:pt x="231458" y="306015"/>
                </a:lnTo>
                <a:lnTo>
                  <a:pt x="237173" y="301155"/>
                </a:lnTo>
                <a:lnTo>
                  <a:pt x="242887" y="295057"/>
                </a:lnTo>
                <a:lnTo>
                  <a:pt x="248603" y="288134"/>
                </a:lnTo>
                <a:lnTo>
                  <a:pt x="254318" y="280662"/>
                </a:lnTo>
                <a:lnTo>
                  <a:pt x="259080" y="273775"/>
                </a:lnTo>
                <a:lnTo>
                  <a:pt x="263208" y="267279"/>
                </a:lnTo>
                <a:lnTo>
                  <a:pt x="266911" y="261043"/>
                </a:lnTo>
                <a:lnTo>
                  <a:pt x="270334" y="254981"/>
                </a:lnTo>
                <a:lnTo>
                  <a:pt x="276676" y="243165"/>
                </a:lnTo>
                <a:lnTo>
                  <a:pt x="285602" y="225803"/>
                </a:lnTo>
                <a:lnTo>
                  <a:pt x="288509" y="219105"/>
                </a:lnTo>
                <a:lnTo>
                  <a:pt x="291399" y="211782"/>
                </a:lnTo>
                <a:lnTo>
                  <a:pt x="294278" y="204043"/>
                </a:lnTo>
                <a:lnTo>
                  <a:pt x="296198" y="196978"/>
                </a:lnTo>
                <a:lnTo>
                  <a:pt x="297478" y="190363"/>
                </a:lnTo>
                <a:lnTo>
                  <a:pt x="298331" y="184049"/>
                </a:lnTo>
                <a:lnTo>
                  <a:pt x="298900" y="177934"/>
                </a:lnTo>
                <a:lnTo>
                  <a:pt x="299279" y="171952"/>
                </a:lnTo>
                <a:lnTo>
                  <a:pt x="299532" y="166060"/>
                </a:lnTo>
                <a:lnTo>
                  <a:pt x="298748" y="160226"/>
                </a:lnTo>
                <a:lnTo>
                  <a:pt x="297273" y="154432"/>
                </a:lnTo>
                <a:lnTo>
                  <a:pt x="295337" y="148664"/>
                </a:lnTo>
                <a:lnTo>
                  <a:pt x="293094" y="142914"/>
                </a:lnTo>
                <a:lnTo>
                  <a:pt x="290646" y="137176"/>
                </a:lnTo>
                <a:lnTo>
                  <a:pt x="285386" y="125720"/>
                </a:lnTo>
                <a:lnTo>
                  <a:pt x="279873" y="114278"/>
                </a:lnTo>
                <a:lnTo>
                  <a:pt x="276117" y="109513"/>
                </a:lnTo>
                <a:lnTo>
                  <a:pt x="266863" y="101678"/>
                </a:lnTo>
                <a:lnTo>
                  <a:pt x="261729" y="98255"/>
                </a:lnTo>
                <a:lnTo>
                  <a:pt x="256401" y="95021"/>
                </a:lnTo>
                <a:lnTo>
                  <a:pt x="250944" y="91912"/>
                </a:lnTo>
                <a:lnTo>
                  <a:pt x="239801" y="85917"/>
                </a:lnTo>
                <a:lnTo>
                  <a:pt x="234162" y="82986"/>
                </a:lnTo>
                <a:lnTo>
                  <a:pt x="227546" y="80078"/>
                </a:lnTo>
                <a:lnTo>
                  <a:pt x="220277" y="77188"/>
                </a:lnTo>
                <a:lnTo>
                  <a:pt x="212574" y="74308"/>
                </a:lnTo>
                <a:lnTo>
                  <a:pt x="204581" y="72388"/>
                </a:lnTo>
                <a:lnTo>
                  <a:pt x="196395" y="71109"/>
                </a:lnTo>
                <a:lnTo>
                  <a:pt x="188080" y="70255"/>
                </a:lnTo>
                <a:lnTo>
                  <a:pt x="179680" y="68734"/>
                </a:lnTo>
                <a:lnTo>
                  <a:pt x="171221" y="66767"/>
                </a:lnTo>
                <a:lnTo>
                  <a:pt x="162726" y="64504"/>
                </a:lnTo>
                <a:lnTo>
                  <a:pt x="154204" y="62995"/>
                </a:lnTo>
                <a:lnTo>
                  <a:pt x="145665" y="61989"/>
                </a:lnTo>
                <a:lnTo>
                  <a:pt x="137115" y="61318"/>
                </a:lnTo>
                <a:lnTo>
                  <a:pt x="128557" y="61823"/>
                </a:lnTo>
                <a:lnTo>
                  <a:pt x="119995" y="63113"/>
                </a:lnTo>
                <a:lnTo>
                  <a:pt x="111429" y="64925"/>
                </a:lnTo>
                <a:lnTo>
                  <a:pt x="103814" y="66133"/>
                </a:lnTo>
                <a:lnTo>
                  <a:pt x="96832" y="66938"/>
                </a:lnTo>
                <a:lnTo>
                  <a:pt x="90272" y="67475"/>
                </a:lnTo>
                <a:lnTo>
                  <a:pt x="83041" y="67833"/>
                </a:lnTo>
                <a:lnTo>
                  <a:pt x="67387" y="68231"/>
                </a:lnTo>
                <a:lnTo>
                  <a:pt x="0" y="68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10"/>
          <p:cNvSpPr/>
          <p:nvPr/>
        </p:nvSpPr>
        <p:spPr>
          <a:xfrm>
            <a:off x="3406139" y="3694747"/>
            <a:ext cx="360046" cy="51405"/>
          </a:xfrm>
          <a:custGeom>
            <a:avLst/>
            <a:gdLst/>
            <a:ahLst/>
            <a:cxnLst/>
            <a:rect l="0" t="0" r="0" b="0"/>
            <a:pathLst>
              <a:path w="360046" h="51405">
                <a:moveTo>
                  <a:pt x="0" y="42863"/>
                </a:moveTo>
                <a:lnTo>
                  <a:pt x="7381" y="50243"/>
                </a:lnTo>
                <a:lnTo>
                  <a:pt x="10583" y="50906"/>
                </a:lnTo>
                <a:lnTo>
                  <a:pt x="20400" y="51330"/>
                </a:lnTo>
                <a:lnTo>
                  <a:pt x="33244" y="51404"/>
                </a:lnTo>
                <a:lnTo>
                  <a:pt x="37403" y="50462"/>
                </a:lnTo>
                <a:lnTo>
                  <a:pt x="41128" y="48881"/>
                </a:lnTo>
                <a:lnTo>
                  <a:pt x="44564" y="46875"/>
                </a:lnTo>
                <a:lnTo>
                  <a:pt x="49712" y="45537"/>
                </a:lnTo>
                <a:lnTo>
                  <a:pt x="56002" y="44646"/>
                </a:lnTo>
                <a:lnTo>
                  <a:pt x="63052" y="44051"/>
                </a:lnTo>
                <a:lnTo>
                  <a:pt x="69657" y="42703"/>
                </a:lnTo>
                <a:lnTo>
                  <a:pt x="75966" y="40851"/>
                </a:lnTo>
                <a:lnTo>
                  <a:pt x="82077" y="38664"/>
                </a:lnTo>
                <a:lnTo>
                  <a:pt x="89008" y="37206"/>
                </a:lnTo>
                <a:lnTo>
                  <a:pt x="96486" y="36234"/>
                </a:lnTo>
                <a:lnTo>
                  <a:pt x="104329" y="35586"/>
                </a:lnTo>
                <a:lnTo>
                  <a:pt x="113368" y="34202"/>
                </a:lnTo>
                <a:lnTo>
                  <a:pt x="123204" y="32326"/>
                </a:lnTo>
                <a:lnTo>
                  <a:pt x="133571" y="30123"/>
                </a:lnTo>
                <a:lnTo>
                  <a:pt x="143340" y="27702"/>
                </a:lnTo>
                <a:lnTo>
                  <a:pt x="152710" y="25136"/>
                </a:lnTo>
                <a:lnTo>
                  <a:pt x="161814" y="22472"/>
                </a:lnTo>
                <a:lnTo>
                  <a:pt x="171694" y="20696"/>
                </a:lnTo>
                <a:lnTo>
                  <a:pt x="182090" y="19513"/>
                </a:lnTo>
                <a:lnTo>
                  <a:pt x="192831" y="18724"/>
                </a:lnTo>
                <a:lnTo>
                  <a:pt x="202849" y="17245"/>
                </a:lnTo>
                <a:lnTo>
                  <a:pt x="212385" y="15307"/>
                </a:lnTo>
                <a:lnTo>
                  <a:pt x="221600" y="13062"/>
                </a:lnTo>
                <a:lnTo>
                  <a:pt x="230601" y="11565"/>
                </a:lnTo>
                <a:lnTo>
                  <a:pt x="239460" y="10568"/>
                </a:lnTo>
                <a:lnTo>
                  <a:pt x="248222" y="9903"/>
                </a:lnTo>
                <a:lnTo>
                  <a:pt x="256922" y="8507"/>
                </a:lnTo>
                <a:lnTo>
                  <a:pt x="265579" y="6624"/>
                </a:lnTo>
                <a:lnTo>
                  <a:pt x="274208" y="4416"/>
                </a:lnTo>
                <a:lnTo>
                  <a:pt x="282818" y="2944"/>
                </a:lnTo>
                <a:lnTo>
                  <a:pt x="291415" y="1963"/>
                </a:lnTo>
                <a:lnTo>
                  <a:pt x="300004" y="1309"/>
                </a:lnTo>
                <a:lnTo>
                  <a:pt x="307636" y="872"/>
                </a:lnTo>
                <a:lnTo>
                  <a:pt x="321195" y="388"/>
                </a:lnTo>
                <a:lnTo>
                  <a:pt x="344469" y="7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11"/>
          <p:cNvSpPr/>
          <p:nvPr/>
        </p:nvSpPr>
        <p:spPr>
          <a:xfrm>
            <a:off x="3363286" y="3823335"/>
            <a:ext cx="462907" cy="34291"/>
          </a:xfrm>
          <a:custGeom>
            <a:avLst/>
            <a:gdLst/>
            <a:ahLst/>
            <a:cxnLst/>
            <a:rect l="0" t="0" r="0" b="0"/>
            <a:pathLst>
              <a:path w="462907" h="34291">
                <a:moveTo>
                  <a:pt x="8564" y="34290"/>
                </a:moveTo>
                <a:lnTo>
                  <a:pt x="0" y="34290"/>
                </a:lnTo>
                <a:lnTo>
                  <a:pt x="57303" y="34290"/>
                </a:lnTo>
                <a:lnTo>
                  <a:pt x="63916" y="33337"/>
                </a:lnTo>
                <a:lnTo>
                  <a:pt x="71183" y="31750"/>
                </a:lnTo>
                <a:lnTo>
                  <a:pt x="78885" y="29739"/>
                </a:lnTo>
                <a:lnTo>
                  <a:pt x="86877" y="28398"/>
                </a:lnTo>
                <a:lnTo>
                  <a:pt x="95062" y="27504"/>
                </a:lnTo>
                <a:lnTo>
                  <a:pt x="103377" y="26909"/>
                </a:lnTo>
                <a:lnTo>
                  <a:pt x="111777" y="25559"/>
                </a:lnTo>
                <a:lnTo>
                  <a:pt x="120235" y="23706"/>
                </a:lnTo>
                <a:lnTo>
                  <a:pt x="128731" y="21519"/>
                </a:lnTo>
                <a:lnTo>
                  <a:pt x="138205" y="20061"/>
                </a:lnTo>
                <a:lnTo>
                  <a:pt x="148331" y="19089"/>
                </a:lnTo>
                <a:lnTo>
                  <a:pt x="158892" y="18441"/>
                </a:lnTo>
                <a:lnTo>
                  <a:pt x="178246" y="17721"/>
                </a:lnTo>
                <a:lnTo>
                  <a:pt x="207747" y="17315"/>
                </a:lnTo>
                <a:lnTo>
                  <a:pt x="218505" y="17258"/>
                </a:lnTo>
                <a:lnTo>
                  <a:pt x="228535" y="16268"/>
                </a:lnTo>
                <a:lnTo>
                  <a:pt x="238078" y="14655"/>
                </a:lnTo>
                <a:lnTo>
                  <a:pt x="247299" y="12628"/>
                </a:lnTo>
                <a:lnTo>
                  <a:pt x="256303" y="11276"/>
                </a:lnTo>
                <a:lnTo>
                  <a:pt x="265163" y="10375"/>
                </a:lnTo>
                <a:lnTo>
                  <a:pt x="273927" y="9774"/>
                </a:lnTo>
                <a:lnTo>
                  <a:pt x="283580" y="9373"/>
                </a:lnTo>
                <a:lnTo>
                  <a:pt x="314417" y="8810"/>
                </a:lnTo>
                <a:lnTo>
                  <a:pt x="398669" y="8575"/>
                </a:lnTo>
                <a:lnTo>
                  <a:pt x="404841" y="7621"/>
                </a:lnTo>
                <a:lnTo>
                  <a:pt x="410861" y="6033"/>
                </a:lnTo>
                <a:lnTo>
                  <a:pt x="416780" y="4022"/>
                </a:lnTo>
                <a:lnTo>
                  <a:pt x="422630" y="2681"/>
                </a:lnTo>
                <a:lnTo>
                  <a:pt x="428436" y="1788"/>
                </a:lnTo>
                <a:lnTo>
                  <a:pt x="439014" y="794"/>
                </a:lnTo>
                <a:lnTo>
                  <a:pt x="450323" y="235"/>
                </a:lnTo>
                <a:lnTo>
                  <a:pt x="4629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12"/>
          <p:cNvSpPr/>
          <p:nvPr/>
        </p:nvSpPr>
        <p:spPr>
          <a:xfrm>
            <a:off x="3971925" y="3583304"/>
            <a:ext cx="94298" cy="394337"/>
          </a:xfrm>
          <a:custGeom>
            <a:avLst/>
            <a:gdLst/>
            <a:ahLst/>
            <a:cxnLst/>
            <a:rect l="0" t="0" r="0" b="0"/>
            <a:pathLst>
              <a:path w="94298" h="394337">
                <a:moveTo>
                  <a:pt x="0" y="0"/>
                </a:moveTo>
                <a:lnTo>
                  <a:pt x="0" y="24951"/>
                </a:lnTo>
                <a:lnTo>
                  <a:pt x="2540" y="35220"/>
                </a:lnTo>
                <a:lnTo>
                  <a:pt x="4550" y="40625"/>
                </a:lnTo>
                <a:lnTo>
                  <a:pt x="6785" y="51711"/>
                </a:lnTo>
                <a:lnTo>
                  <a:pt x="7778" y="62988"/>
                </a:lnTo>
                <a:lnTo>
                  <a:pt x="8219" y="74350"/>
                </a:lnTo>
                <a:lnTo>
                  <a:pt x="8467" y="91457"/>
                </a:lnTo>
                <a:lnTo>
                  <a:pt x="8563" y="137664"/>
                </a:lnTo>
                <a:lnTo>
                  <a:pt x="9518" y="146069"/>
                </a:lnTo>
                <a:lnTo>
                  <a:pt x="11108" y="154529"/>
                </a:lnTo>
                <a:lnTo>
                  <a:pt x="13120" y="163027"/>
                </a:lnTo>
                <a:lnTo>
                  <a:pt x="14462" y="170597"/>
                </a:lnTo>
                <a:lnTo>
                  <a:pt x="15356" y="177550"/>
                </a:lnTo>
                <a:lnTo>
                  <a:pt x="15952" y="184089"/>
                </a:lnTo>
                <a:lnTo>
                  <a:pt x="17302" y="191306"/>
                </a:lnTo>
                <a:lnTo>
                  <a:pt x="19155" y="198975"/>
                </a:lnTo>
                <a:lnTo>
                  <a:pt x="21342" y="206945"/>
                </a:lnTo>
                <a:lnTo>
                  <a:pt x="22800" y="215116"/>
                </a:lnTo>
                <a:lnTo>
                  <a:pt x="23773" y="223421"/>
                </a:lnTo>
                <a:lnTo>
                  <a:pt x="24420" y="231815"/>
                </a:lnTo>
                <a:lnTo>
                  <a:pt x="25805" y="239316"/>
                </a:lnTo>
                <a:lnTo>
                  <a:pt x="27681" y="246222"/>
                </a:lnTo>
                <a:lnTo>
                  <a:pt x="37535" y="275544"/>
                </a:lnTo>
                <a:lnTo>
                  <a:pt x="39311" y="282756"/>
                </a:lnTo>
                <a:lnTo>
                  <a:pt x="40494" y="289469"/>
                </a:lnTo>
                <a:lnTo>
                  <a:pt x="41283" y="295850"/>
                </a:lnTo>
                <a:lnTo>
                  <a:pt x="42160" y="308019"/>
                </a:lnTo>
                <a:lnTo>
                  <a:pt x="42394" y="313931"/>
                </a:lnTo>
                <a:lnTo>
                  <a:pt x="45194" y="325580"/>
                </a:lnTo>
                <a:lnTo>
                  <a:pt x="47274" y="331354"/>
                </a:lnTo>
                <a:lnTo>
                  <a:pt x="49614" y="336155"/>
                </a:lnTo>
                <a:lnTo>
                  <a:pt x="52126" y="340309"/>
                </a:lnTo>
                <a:lnTo>
                  <a:pt x="54753" y="344030"/>
                </a:lnTo>
                <a:lnTo>
                  <a:pt x="57457" y="348416"/>
                </a:lnTo>
                <a:lnTo>
                  <a:pt x="60212" y="353245"/>
                </a:lnTo>
                <a:lnTo>
                  <a:pt x="63001" y="358369"/>
                </a:lnTo>
                <a:lnTo>
                  <a:pt x="64860" y="362738"/>
                </a:lnTo>
                <a:lnTo>
                  <a:pt x="66926" y="370132"/>
                </a:lnTo>
                <a:lnTo>
                  <a:pt x="68430" y="373438"/>
                </a:lnTo>
                <a:lnTo>
                  <a:pt x="70385" y="376594"/>
                </a:lnTo>
                <a:lnTo>
                  <a:pt x="72641" y="379650"/>
                </a:lnTo>
                <a:lnTo>
                  <a:pt x="75097" y="381688"/>
                </a:lnTo>
                <a:lnTo>
                  <a:pt x="77687" y="383046"/>
                </a:lnTo>
                <a:lnTo>
                  <a:pt x="80366" y="383952"/>
                </a:lnTo>
                <a:lnTo>
                  <a:pt x="82152" y="385508"/>
                </a:lnTo>
                <a:lnTo>
                  <a:pt x="83343" y="387498"/>
                </a:lnTo>
                <a:lnTo>
                  <a:pt x="84137" y="389777"/>
                </a:lnTo>
                <a:lnTo>
                  <a:pt x="85618" y="391297"/>
                </a:lnTo>
                <a:lnTo>
                  <a:pt x="87559" y="392310"/>
                </a:lnTo>
                <a:lnTo>
                  <a:pt x="94297" y="394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13"/>
          <p:cNvSpPr/>
          <p:nvPr/>
        </p:nvSpPr>
        <p:spPr>
          <a:xfrm>
            <a:off x="4152001" y="3489042"/>
            <a:ext cx="291412" cy="557179"/>
          </a:xfrm>
          <a:custGeom>
            <a:avLst/>
            <a:gdLst/>
            <a:ahLst/>
            <a:cxnLst/>
            <a:rect l="0" t="0" r="0" b="0"/>
            <a:pathLst>
              <a:path w="291412" h="557179">
                <a:moveTo>
                  <a:pt x="265694" y="85690"/>
                </a:moveTo>
                <a:lnTo>
                  <a:pt x="265694" y="64452"/>
                </a:lnTo>
                <a:lnTo>
                  <a:pt x="259802" y="48122"/>
                </a:lnTo>
                <a:lnTo>
                  <a:pt x="258312" y="41053"/>
                </a:lnTo>
                <a:lnTo>
                  <a:pt x="255111" y="34737"/>
                </a:lnTo>
                <a:lnTo>
                  <a:pt x="247953" y="25825"/>
                </a:lnTo>
                <a:lnTo>
                  <a:pt x="239800" y="17152"/>
                </a:lnTo>
                <a:lnTo>
                  <a:pt x="237001" y="14281"/>
                </a:lnTo>
                <a:lnTo>
                  <a:pt x="233230" y="12367"/>
                </a:lnTo>
                <a:lnTo>
                  <a:pt x="228811" y="11090"/>
                </a:lnTo>
                <a:lnTo>
                  <a:pt x="223960" y="10239"/>
                </a:lnTo>
                <a:lnTo>
                  <a:pt x="216031" y="6754"/>
                </a:lnTo>
                <a:lnTo>
                  <a:pt x="212582" y="4491"/>
                </a:lnTo>
                <a:lnTo>
                  <a:pt x="203671" y="1977"/>
                </a:lnTo>
                <a:lnTo>
                  <a:pt x="198628" y="1306"/>
                </a:lnTo>
                <a:lnTo>
                  <a:pt x="192408" y="859"/>
                </a:lnTo>
                <a:lnTo>
                  <a:pt x="185404" y="561"/>
                </a:lnTo>
                <a:lnTo>
                  <a:pt x="164434" y="142"/>
                </a:lnTo>
                <a:lnTo>
                  <a:pt x="135731" y="0"/>
                </a:lnTo>
                <a:lnTo>
                  <a:pt x="128569" y="941"/>
                </a:lnTo>
                <a:lnTo>
                  <a:pt x="121890" y="2520"/>
                </a:lnTo>
                <a:lnTo>
                  <a:pt x="115532" y="4526"/>
                </a:lnTo>
                <a:lnTo>
                  <a:pt x="109388" y="6816"/>
                </a:lnTo>
                <a:lnTo>
                  <a:pt x="103387" y="9295"/>
                </a:lnTo>
                <a:lnTo>
                  <a:pt x="97482" y="11900"/>
                </a:lnTo>
                <a:lnTo>
                  <a:pt x="85841" y="17335"/>
                </a:lnTo>
                <a:lnTo>
                  <a:pt x="80069" y="20117"/>
                </a:lnTo>
                <a:lnTo>
                  <a:pt x="74316" y="23878"/>
                </a:lnTo>
                <a:lnTo>
                  <a:pt x="68576" y="28289"/>
                </a:lnTo>
                <a:lnTo>
                  <a:pt x="62844" y="33136"/>
                </a:lnTo>
                <a:lnTo>
                  <a:pt x="57118" y="38271"/>
                </a:lnTo>
                <a:lnTo>
                  <a:pt x="45676" y="49057"/>
                </a:lnTo>
                <a:lnTo>
                  <a:pt x="36780" y="60201"/>
                </a:lnTo>
                <a:lnTo>
                  <a:pt x="28699" y="71505"/>
                </a:lnTo>
                <a:lnTo>
                  <a:pt x="23878" y="77185"/>
                </a:lnTo>
                <a:lnTo>
                  <a:pt x="18758" y="82878"/>
                </a:lnTo>
                <a:lnTo>
                  <a:pt x="10529" y="96823"/>
                </a:lnTo>
                <a:lnTo>
                  <a:pt x="4650" y="111593"/>
                </a:lnTo>
                <a:lnTo>
                  <a:pt x="2037" y="124507"/>
                </a:lnTo>
                <a:lnTo>
                  <a:pt x="875" y="136597"/>
                </a:lnTo>
                <a:lnTo>
                  <a:pt x="359" y="148320"/>
                </a:lnTo>
                <a:lnTo>
                  <a:pt x="68" y="165631"/>
                </a:lnTo>
                <a:lnTo>
                  <a:pt x="0" y="177099"/>
                </a:lnTo>
                <a:lnTo>
                  <a:pt x="935" y="181872"/>
                </a:lnTo>
                <a:lnTo>
                  <a:pt x="9278" y="198916"/>
                </a:lnTo>
                <a:lnTo>
                  <a:pt x="11883" y="204036"/>
                </a:lnTo>
                <a:lnTo>
                  <a:pt x="15524" y="208403"/>
                </a:lnTo>
                <a:lnTo>
                  <a:pt x="19856" y="212266"/>
                </a:lnTo>
                <a:lnTo>
                  <a:pt x="24649" y="215794"/>
                </a:lnTo>
                <a:lnTo>
                  <a:pt x="29750" y="218146"/>
                </a:lnTo>
                <a:lnTo>
                  <a:pt x="35055" y="219714"/>
                </a:lnTo>
                <a:lnTo>
                  <a:pt x="40497" y="220759"/>
                </a:lnTo>
                <a:lnTo>
                  <a:pt x="46031" y="222409"/>
                </a:lnTo>
                <a:lnTo>
                  <a:pt x="51624" y="224461"/>
                </a:lnTo>
                <a:lnTo>
                  <a:pt x="57258" y="226781"/>
                </a:lnTo>
                <a:lnTo>
                  <a:pt x="62919" y="228329"/>
                </a:lnTo>
                <a:lnTo>
                  <a:pt x="68598" y="229360"/>
                </a:lnTo>
                <a:lnTo>
                  <a:pt x="74289" y="230048"/>
                </a:lnTo>
                <a:lnTo>
                  <a:pt x="79988" y="230506"/>
                </a:lnTo>
                <a:lnTo>
                  <a:pt x="85693" y="230811"/>
                </a:lnTo>
                <a:lnTo>
                  <a:pt x="91400" y="231015"/>
                </a:lnTo>
                <a:lnTo>
                  <a:pt x="97111" y="230198"/>
                </a:lnTo>
                <a:lnTo>
                  <a:pt x="102822" y="228702"/>
                </a:lnTo>
                <a:lnTo>
                  <a:pt x="108535" y="226751"/>
                </a:lnTo>
                <a:lnTo>
                  <a:pt x="114249" y="225451"/>
                </a:lnTo>
                <a:lnTo>
                  <a:pt x="119963" y="224584"/>
                </a:lnTo>
                <a:lnTo>
                  <a:pt x="125677" y="224006"/>
                </a:lnTo>
                <a:lnTo>
                  <a:pt x="132344" y="222668"/>
                </a:lnTo>
                <a:lnTo>
                  <a:pt x="139647" y="220824"/>
                </a:lnTo>
                <a:lnTo>
                  <a:pt x="147372" y="218642"/>
                </a:lnTo>
                <a:lnTo>
                  <a:pt x="154428" y="215282"/>
                </a:lnTo>
                <a:lnTo>
                  <a:pt x="161036" y="211137"/>
                </a:lnTo>
                <a:lnTo>
                  <a:pt x="167347" y="206469"/>
                </a:lnTo>
                <a:lnTo>
                  <a:pt x="173459" y="201452"/>
                </a:lnTo>
                <a:lnTo>
                  <a:pt x="179439" y="196202"/>
                </a:lnTo>
                <a:lnTo>
                  <a:pt x="185331" y="190797"/>
                </a:lnTo>
                <a:lnTo>
                  <a:pt x="191163" y="186242"/>
                </a:lnTo>
                <a:lnTo>
                  <a:pt x="196957" y="182252"/>
                </a:lnTo>
                <a:lnTo>
                  <a:pt x="202724" y="178640"/>
                </a:lnTo>
                <a:lnTo>
                  <a:pt x="208474" y="174327"/>
                </a:lnTo>
                <a:lnTo>
                  <a:pt x="214212" y="169546"/>
                </a:lnTo>
                <a:lnTo>
                  <a:pt x="219942" y="164454"/>
                </a:lnTo>
                <a:lnTo>
                  <a:pt x="231390" y="153716"/>
                </a:lnTo>
                <a:lnTo>
                  <a:pt x="237109" y="148186"/>
                </a:lnTo>
                <a:lnTo>
                  <a:pt x="246004" y="136961"/>
                </a:lnTo>
                <a:lnTo>
                  <a:pt x="253133" y="125622"/>
                </a:lnTo>
                <a:lnTo>
                  <a:pt x="261548" y="109481"/>
                </a:lnTo>
                <a:lnTo>
                  <a:pt x="267415" y="92471"/>
                </a:lnTo>
                <a:lnTo>
                  <a:pt x="274231" y="77196"/>
                </a:lnTo>
                <a:lnTo>
                  <a:pt x="278806" y="77141"/>
                </a:lnTo>
                <a:lnTo>
                  <a:pt x="280151" y="79038"/>
                </a:lnTo>
                <a:lnTo>
                  <a:pt x="281644" y="86226"/>
                </a:lnTo>
                <a:lnTo>
                  <a:pt x="282603" y="101424"/>
                </a:lnTo>
                <a:lnTo>
                  <a:pt x="282808" y="133517"/>
                </a:lnTo>
                <a:lnTo>
                  <a:pt x="280285" y="147904"/>
                </a:lnTo>
                <a:lnTo>
                  <a:pt x="276941" y="163823"/>
                </a:lnTo>
                <a:lnTo>
                  <a:pt x="275455" y="180423"/>
                </a:lnTo>
                <a:lnTo>
                  <a:pt x="275059" y="189803"/>
                </a:lnTo>
                <a:lnTo>
                  <a:pt x="274618" y="210385"/>
                </a:lnTo>
                <a:lnTo>
                  <a:pt x="273548" y="221208"/>
                </a:lnTo>
                <a:lnTo>
                  <a:pt x="271883" y="232233"/>
                </a:lnTo>
                <a:lnTo>
                  <a:pt x="269820" y="243392"/>
                </a:lnTo>
                <a:lnTo>
                  <a:pt x="268444" y="253690"/>
                </a:lnTo>
                <a:lnTo>
                  <a:pt x="267527" y="263413"/>
                </a:lnTo>
                <a:lnTo>
                  <a:pt x="266916" y="272752"/>
                </a:lnTo>
                <a:lnTo>
                  <a:pt x="266509" y="282788"/>
                </a:lnTo>
                <a:lnTo>
                  <a:pt x="266056" y="304099"/>
                </a:lnTo>
                <a:lnTo>
                  <a:pt x="265725" y="371549"/>
                </a:lnTo>
                <a:lnTo>
                  <a:pt x="266667" y="382943"/>
                </a:lnTo>
                <a:lnTo>
                  <a:pt x="268248" y="394348"/>
                </a:lnTo>
                <a:lnTo>
                  <a:pt x="270254" y="405762"/>
                </a:lnTo>
                <a:lnTo>
                  <a:pt x="271591" y="416229"/>
                </a:lnTo>
                <a:lnTo>
                  <a:pt x="272483" y="426065"/>
                </a:lnTo>
                <a:lnTo>
                  <a:pt x="273077" y="435479"/>
                </a:lnTo>
                <a:lnTo>
                  <a:pt x="273738" y="453559"/>
                </a:lnTo>
                <a:lnTo>
                  <a:pt x="274161" y="488450"/>
                </a:lnTo>
                <a:lnTo>
                  <a:pt x="274257" y="523537"/>
                </a:lnTo>
                <a:lnTo>
                  <a:pt x="276802" y="533019"/>
                </a:lnTo>
                <a:lnTo>
                  <a:pt x="281646" y="545526"/>
                </a:lnTo>
                <a:lnTo>
                  <a:pt x="282485" y="552243"/>
                </a:lnTo>
                <a:lnTo>
                  <a:pt x="283556" y="553888"/>
                </a:lnTo>
                <a:lnTo>
                  <a:pt x="285222" y="554985"/>
                </a:lnTo>
                <a:lnTo>
                  <a:pt x="291411" y="5571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if a=2, b=5, and c=-10, d=1/2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2(</a:t>
            </a:r>
            <a:r>
              <a:rPr lang="en-US" dirty="0" err="1" smtClean="0"/>
              <a:t>a+b</a:t>
            </a:r>
            <a:r>
              <a:rPr lang="en-US" dirty="0" smtClean="0"/>
              <a:t>)-</a:t>
            </a:r>
            <a:r>
              <a:rPr lang="en-US" dirty="0" err="1" smtClean="0"/>
              <a:t>cd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2046"/>
          <p:cNvSpPr/>
          <p:nvPr/>
        </p:nvSpPr>
        <p:spPr>
          <a:xfrm>
            <a:off x="3440439" y="2100650"/>
            <a:ext cx="428616" cy="599688"/>
          </a:xfrm>
          <a:custGeom>
            <a:avLst/>
            <a:gdLst/>
            <a:ahLst/>
            <a:cxnLst/>
            <a:rect l="0" t="0" r="0" b="0"/>
            <a:pathLst>
              <a:path w="428616" h="599688">
                <a:moveTo>
                  <a:pt x="8563" y="128200"/>
                </a:moveTo>
                <a:lnTo>
                  <a:pt x="8563" y="123649"/>
                </a:lnTo>
                <a:lnTo>
                  <a:pt x="7611" y="122308"/>
                </a:lnTo>
                <a:lnTo>
                  <a:pt x="6023" y="121414"/>
                </a:lnTo>
                <a:lnTo>
                  <a:pt x="1182" y="119980"/>
                </a:lnTo>
                <a:lnTo>
                  <a:pt x="785" y="118910"/>
                </a:lnTo>
                <a:lnTo>
                  <a:pt x="21" y="111417"/>
                </a:lnTo>
                <a:lnTo>
                  <a:pt x="0" y="106611"/>
                </a:lnTo>
                <a:lnTo>
                  <a:pt x="1902" y="104282"/>
                </a:lnTo>
                <a:lnTo>
                  <a:pt x="9095" y="99155"/>
                </a:lnTo>
                <a:lnTo>
                  <a:pt x="11775" y="95501"/>
                </a:lnTo>
                <a:lnTo>
                  <a:pt x="14753" y="86362"/>
                </a:lnTo>
                <a:lnTo>
                  <a:pt x="17452" y="82210"/>
                </a:lnTo>
                <a:lnTo>
                  <a:pt x="25531" y="75057"/>
                </a:lnTo>
                <a:lnTo>
                  <a:pt x="35472" y="68703"/>
                </a:lnTo>
                <a:lnTo>
                  <a:pt x="46240" y="61752"/>
                </a:lnTo>
                <a:lnTo>
                  <a:pt x="57376" y="52312"/>
                </a:lnTo>
                <a:lnTo>
                  <a:pt x="68675" y="44307"/>
                </a:lnTo>
                <a:lnTo>
                  <a:pt x="80047" y="37574"/>
                </a:lnTo>
                <a:lnTo>
                  <a:pt x="91451" y="31407"/>
                </a:lnTo>
                <a:lnTo>
                  <a:pt x="98112" y="28428"/>
                </a:lnTo>
                <a:lnTo>
                  <a:pt x="105410" y="25490"/>
                </a:lnTo>
                <a:lnTo>
                  <a:pt x="113132" y="22579"/>
                </a:lnTo>
                <a:lnTo>
                  <a:pt x="120186" y="20639"/>
                </a:lnTo>
                <a:lnTo>
                  <a:pt x="133103" y="18482"/>
                </a:lnTo>
                <a:lnTo>
                  <a:pt x="145194" y="14984"/>
                </a:lnTo>
                <a:lnTo>
                  <a:pt x="151085" y="12717"/>
                </a:lnTo>
                <a:lnTo>
                  <a:pt x="157871" y="11207"/>
                </a:lnTo>
                <a:lnTo>
                  <a:pt x="165251" y="10199"/>
                </a:lnTo>
                <a:lnTo>
                  <a:pt x="173029" y="9527"/>
                </a:lnTo>
                <a:lnTo>
                  <a:pt x="180120" y="8127"/>
                </a:lnTo>
                <a:lnTo>
                  <a:pt x="193078" y="4031"/>
                </a:lnTo>
                <a:lnTo>
                  <a:pt x="205187" y="1576"/>
                </a:lnTo>
                <a:lnTo>
                  <a:pt x="216919" y="485"/>
                </a:lnTo>
                <a:lnTo>
                  <a:pt x="228483" y="0"/>
                </a:lnTo>
                <a:lnTo>
                  <a:pt x="235187" y="823"/>
                </a:lnTo>
                <a:lnTo>
                  <a:pt x="242513" y="2325"/>
                </a:lnTo>
                <a:lnTo>
                  <a:pt x="250255" y="4278"/>
                </a:lnTo>
                <a:lnTo>
                  <a:pt x="257321" y="6533"/>
                </a:lnTo>
                <a:lnTo>
                  <a:pt x="270252" y="11578"/>
                </a:lnTo>
                <a:lnTo>
                  <a:pt x="282349" y="14455"/>
                </a:lnTo>
                <a:lnTo>
                  <a:pt x="294076" y="16686"/>
                </a:lnTo>
                <a:lnTo>
                  <a:pt x="305637" y="20853"/>
                </a:lnTo>
                <a:lnTo>
                  <a:pt x="317126" y="28420"/>
                </a:lnTo>
                <a:lnTo>
                  <a:pt x="327630" y="37181"/>
                </a:lnTo>
                <a:lnTo>
                  <a:pt x="339851" y="48420"/>
                </a:lnTo>
                <a:lnTo>
                  <a:pt x="349794" y="58135"/>
                </a:lnTo>
                <a:lnTo>
                  <a:pt x="361552" y="74314"/>
                </a:lnTo>
                <a:lnTo>
                  <a:pt x="371068" y="91172"/>
                </a:lnTo>
                <a:lnTo>
                  <a:pt x="379921" y="108233"/>
                </a:lnTo>
                <a:lnTo>
                  <a:pt x="388576" y="125353"/>
                </a:lnTo>
                <a:lnTo>
                  <a:pt x="391770" y="139317"/>
                </a:lnTo>
                <a:lnTo>
                  <a:pt x="394142" y="154095"/>
                </a:lnTo>
                <a:lnTo>
                  <a:pt x="398372" y="167014"/>
                </a:lnTo>
                <a:lnTo>
                  <a:pt x="400886" y="181645"/>
                </a:lnTo>
                <a:lnTo>
                  <a:pt x="401557" y="189547"/>
                </a:lnTo>
                <a:lnTo>
                  <a:pt x="399762" y="203408"/>
                </a:lnTo>
                <a:lnTo>
                  <a:pt x="396742" y="216871"/>
                </a:lnTo>
                <a:lnTo>
                  <a:pt x="395399" y="232379"/>
                </a:lnTo>
                <a:lnTo>
                  <a:pt x="392263" y="248796"/>
                </a:lnTo>
                <a:lnTo>
                  <a:pt x="387694" y="265618"/>
                </a:lnTo>
                <a:lnTo>
                  <a:pt x="382488" y="282619"/>
                </a:lnTo>
                <a:lnTo>
                  <a:pt x="374202" y="308256"/>
                </a:lnTo>
                <a:lnTo>
                  <a:pt x="366014" y="322842"/>
                </a:lnTo>
                <a:lnTo>
                  <a:pt x="356978" y="336627"/>
                </a:lnTo>
                <a:lnTo>
                  <a:pt x="349787" y="352279"/>
                </a:lnTo>
                <a:lnTo>
                  <a:pt x="340875" y="366221"/>
                </a:lnTo>
                <a:lnTo>
                  <a:pt x="330565" y="378767"/>
                </a:lnTo>
                <a:lnTo>
                  <a:pt x="319633" y="390693"/>
                </a:lnTo>
                <a:lnTo>
                  <a:pt x="308424" y="404883"/>
                </a:lnTo>
                <a:lnTo>
                  <a:pt x="297092" y="419763"/>
                </a:lnTo>
                <a:lnTo>
                  <a:pt x="285705" y="432725"/>
                </a:lnTo>
                <a:lnTo>
                  <a:pt x="274295" y="442297"/>
                </a:lnTo>
                <a:lnTo>
                  <a:pt x="246897" y="460754"/>
                </a:lnTo>
                <a:lnTo>
                  <a:pt x="239842" y="466107"/>
                </a:lnTo>
                <a:lnTo>
                  <a:pt x="226923" y="477136"/>
                </a:lnTo>
                <a:lnTo>
                  <a:pt x="219859" y="482744"/>
                </a:lnTo>
                <a:lnTo>
                  <a:pt x="212292" y="488387"/>
                </a:lnTo>
                <a:lnTo>
                  <a:pt x="204390" y="494055"/>
                </a:lnTo>
                <a:lnTo>
                  <a:pt x="196264" y="498785"/>
                </a:lnTo>
                <a:lnTo>
                  <a:pt x="187990" y="502892"/>
                </a:lnTo>
                <a:lnTo>
                  <a:pt x="179616" y="506582"/>
                </a:lnTo>
                <a:lnTo>
                  <a:pt x="171176" y="509994"/>
                </a:lnTo>
                <a:lnTo>
                  <a:pt x="154178" y="516326"/>
                </a:lnTo>
                <a:lnTo>
                  <a:pt x="145644" y="520301"/>
                </a:lnTo>
                <a:lnTo>
                  <a:pt x="137098" y="524855"/>
                </a:lnTo>
                <a:lnTo>
                  <a:pt x="128543" y="529797"/>
                </a:lnTo>
                <a:lnTo>
                  <a:pt x="120935" y="533091"/>
                </a:lnTo>
                <a:lnTo>
                  <a:pt x="113957" y="535287"/>
                </a:lnTo>
                <a:lnTo>
                  <a:pt x="101125" y="537727"/>
                </a:lnTo>
                <a:lnTo>
                  <a:pt x="89071" y="538812"/>
                </a:lnTo>
                <a:lnTo>
                  <a:pt x="77365" y="539294"/>
                </a:lnTo>
                <a:lnTo>
                  <a:pt x="60064" y="539565"/>
                </a:lnTo>
                <a:lnTo>
                  <a:pt x="41702" y="539657"/>
                </a:lnTo>
                <a:lnTo>
                  <a:pt x="38275" y="538712"/>
                </a:lnTo>
                <a:lnTo>
                  <a:pt x="28903" y="533784"/>
                </a:lnTo>
                <a:lnTo>
                  <a:pt x="23000" y="532297"/>
                </a:lnTo>
                <a:lnTo>
                  <a:pt x="21045" y="530948"/>
                </a:lnTo>
                <a:lnTo>
                  <a:pt x="19742" y="529096"/>
                </a:lnTo>
                <a:lnTo>
                  <a:pt x="18873" y="526909"/>
                </a:lnTo>
                <a:lnTo>
                  <a:pt x="11587" y="516555"/>
                </a:lnTo>
                <a:lnTo>
                  <a:pt x="9907" y="510987"/>
                </a:lnTo>
                <a:lnTo>
                  <a:pt x="8962" y="502497"/>
                </a:lnTo>
                <a:lnTo>
                  <a:pt x="11280" y="494262"/>
                </a:lnTo>
                <a:lnTo>
                  <a:pt x="15486" y="485204"/>
                </a:lnTo>
                <a:lnTo>
                  <a:pt x="20529" y="478003"/>
                </a:lnTo>
                <a:lnTo>
                  <a:pt x="28486" y="471628"/>
                </a:lnTo>
                <a:lnTo>
                  <a:pt x="38373" y="465619"/>
                </a:lnTo>
                <a:lnTo>
                  <a:pt x="49117" y="459774"/>
                </a:lnTo>
                <a:lnTo>
                  <a:pt x="61325" y="451128"/>
                </a:lnTo>
                <a:lnTo>
                  <a:pt x="72970" y="445396"/>
                </a:lnTo>
                <a:lnTo>
                  <a:pt x="80076" y="442534"/>
                </a:lnTo>
                <a:lnTo>
                  <a:pt x="93051" y="436814"/>
                </a:lnTo>
                <a:lnTo>
                  <a:pt x="99179" y="433955"/>
                </a:lnTo>
                <a:lnTo>
                  <a:pt x="106121" y="433001"/>
                </a:lnTo>
                <a:lnTo>
                  <a:pt x="113607" y="433318"/>
                </a:lnTo>
                <a:lnTo>
                  <a:pt x="121455" y="434482"/>
                </a:lnTo>
                <a:lnTo>
                  <a:pt x="129545" y="435258"/>
                </a:lnTo>
                <a:lnTo>
                  <a:pt x="137794" y="435775"/>
                </a:lnTo>
                <a:lnTo>
                  <a:pt x="146152" y="436120"/>
                </a:lnTo>
                <a:lnTo>
                  <a:pt x="153629" y="437302"/>
                </a:lnTo>
                <a:lnTo>
                  <a:pt x="167017" y="441156"/>
                </a:lnTo>
                <a:lnTo>
                  <a:pt x="214667" y="456943"/>
                </a:lnTo>
                <a:lnTo>
                  <a:pt x="222166" y="460709"/>
                </a:lnTo>
                <a:lnTo>
                  <a:pt x="229070" y="465125"/>
                </a:lnTo>
                <a:lnTo>
                  <a:pt x="241821" y="474159"/>
                </a:lnTo>
                <a:lnTo>
                  <a:pt x="253838" y="481349"/>
                </a:lnTo>
                <a:lnTo>
                  <a:pt x="265529" y="490260"/>
                </a:lnTo>
                <a:lnTo>
                  <a:pt x="277075" y="499618"/>
                </a:lnTo>
                <a:lnTo>
                  <a:pt x="288557" y="506952"/>
                </a:lnTo>
                <a:lnTo>
                  <a:pt x="300010" y="515926"/>
                </a:lnTo>
                <a:lnTo>
                  <a:pt x="311450" y="525313"/>
                </a:lnTo>
                <a:lnTo>
                  <a:pt x="322884" y="532659"/>
                </a:lnTo>
                <a:lnTo>
                  <a:pt x="334317" y="541640"/>
                </a:lnTo>
                <a:lnTo>
                  <a:pt x="344795" y="551028"/>
                </a:lnTo>
                <a:lnTo>
                  <a:pt x="356049" y="561669"/>
                </a:lnTo>
                <a:lnTo>
                  <a:pt x="366368" y="570854"/>
                </a:lnTo>
                <a:lnTo>
                  <a:pt x="375868" y="576713"/>
                </a:lnTo>
                <a:lnTo>
                  <a:pt x="387375" y="585366"/>
                </a:lnTo>
                <a:lnTo>
                  <a:pt x="393776" y="588559"/>
                </a:lnTo>
                <a:lnTo>
                  <a:pt x="402735" y="590358"/>
                </a:lnTo>
                <a:lnTo>
                  <a:pt x="405647" y="590610"/>
                </a:lnTo>
                <a:lnTo>
                  <a:pt x="408540" y="591731"/>
                </a:lnTo>
                <a:lnTo>
                  <a:pt x="417164" y="596906"/>
                </a:lnTo>
                <a:lnTo>
                  <a:pt x="428615" y="599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47"/>
          <p:cNvSpPr/>
          <p:nvPr/>
        </p:nvSpPr>
        <p:spPr>
          <a:xfrm>
            <a:off x="4057766" y="1980247"/>
            <a:ext cx="317067" cy="882968"/>
          </a:xfrm>
          <a:custGeom>
            <a:avLst/>
            <a:gdLst/>
            <a:ahLst/>
            <a:cxnLst/>
            <a:rect l="0" t="0" r="0" b="0"/>
            <a:pathLst>
              <a:path w="317067" h="882968">
                <a:moveTo>
                  <a:pt x="231341" y="0"/>
                </a:moveTo>
                <a:lnTo>
                  <a:pt x="222770" y="0"/>
                </a:lnTo>
                <a:lnTo>
                  <a:pt x="210837" y="11932"/>
                </a:lnTo>
                <a:lnTo>
                  <a:pt x="202618" y="24702"/>
                </a:lnTo>
                <a:lnTo>
                  <a:pt x="194445" y="32569"/>
                </a:lnTo>
                <a:lnTo>
                  <a:pt x="189599" y="36000"/>
                </a:lnTo>
                <a:lnTo>
                  <a:pt x="181674" y="44892"/>
                </a:lnTo>
                <a:lnTo>
                  <a:pt x="164275" y="70674"/>
                </a:lnTo>
                <a:lnTo>
                  <a:pt x="159008" y="77596"/>
                </a:lnTo>
                <a:lnTo>
                  <a:pt x="153591" y="84116"/>
                </a:lnTo>
                <a:lnTo>
                  <a:pt x="148076" y="90367"/>
                </a:lnTo>
                <a:lnTo>
                  <a:pt x="142493" y="97392"/>
                </a:lnTo>
                <a:lnTo>
                  <a:pt x="136867" y="104933"/>
                </a:lnTo>
                <a:lnTo>
                  <a:pt x="131211" y="112818"/>
                </a:lnTo>
                <a:lnTo>
                  <a:pt x="125535" y="119980"/>
                </a:lnTo>
                <a:lnTo>
                  <a:pt x="119846" y="126659"/>
                </a:lnTo>
                <a:lnTo>
                  <a:pt x="114148" y="133017"/>
                </a:lnTo>
                <a:lnTo>
                  <a:pt x="108445" y="140113"/>
                </a:lnTo>
                <a:lnTo>
                  <a:pt x="102738" y="147701"/>
                </a:lnTo>
                <a:lnTo>
                  <a:pt x="97028" y="155617"/>
                </a:lnTo>
                <a:lnTo>
                  <a:pt x="88144" y="172033"/>
                </a:lnTo>
                <a:lnTo>
                  <a:pt x="80068" y="187902"/>
                </a:lnTo>
                <a:lnTo>
                  <a:pt x="75248" y="194800"/>
                </a:lnTo>
                <a:lnTo>
                  <a:pt x="70128" y="201305"/>
                </a:lnTo>
                <a:lnTo>
                  <a:pt x="64811" y="208498"/>
                </a:lnTo>
                <a:lnTo>
                  <a:pt x="53822" y="224111"/>
                </a:lnTo>
                <a:lnTo>
                  <a:pt x="45129" y="240575"/>
                </a:lnTo>
                <a:lnTo>
                  <a:pt x="38090" y="257417"/>
                </a:lnTo>
                <a:lnTo>
                  <a:pt x="29725" y="282964"/>
                </a:lnTo>
                <a:lnTo>
                  <a:pt x="25870" y="308631"/>
                </a:lnTo>
                <a:lnTo>
                  <a:pt x="19119" y="335286"/>
                </a:lnTo>
                <a:lnTo>
                  <a:pt x="13830" y="356026"/>
                </a:lnTo>
                <a:lnTo>
                  <a:pt x="10844" y="375404"/>
                </a:lnTo>
                <a:lnTo>
                  <a:pt x="6624" y="402378"/>
                </a:lnTo>
                <a:lnTo>
                  <a:pt x="1881" y="428468"/>
                </a:lnTo>
                <a:lnTo>
                  <a:pt x="475" y="454296"/>
                </a:lnTo>
                <a:lnTo>
                  <a:pt x="147" y="472419"/>
                </a:lnTo>
                <a:lnTo>
                  <a:pt x="0" y="493174"/>
                </a:lnTo>
                <a:lnTo>
                  <a:pt x="2476" y="512558"/>
                </a:lnTo>
                <a:lnTo>
                  <a:pt x="6684" y="539537"/>
                </a:lnTo>
                <a:lnTo>
                  <a:pt x="10471" y="565628"/>
                </a:lnTo>
                <a:lnTo>
                  <a:pt x="17625" y="591456"/>
                </a:lnTo>
                <a:lnTo>
                  <a:pt x="23009" y="609579"/>
                </a:lnTo>
                <a:lnTo>
                  <a:pt x="28577" y="630334"/>
                </a:lnTo>
                <a:lnTo>
                  <a:pt x="37066" y="654337"/>
                </a:lnTo>
                <a:lnTo>
                  <a:pt x="45301" y="669911"/>
                </a:lnTo>
                <a:lnTo>
                  <a:pt x="50165" y="678065"/>
                </a:lnTo>
                <a:lnTo>
                  <a:pt x="60648" y="694745"/>
                </a:lnTo>
                <a:lnTo>
                  <a:pt x="66110" y="703193"/>
                </a:lnTo>
                <a:lnTo>
                  <a:pt x="74720" y="720200"/>
                </a:lnTo>
                <a:lnTo>
                  <a:pt x="82674" y="736331"/>
                </a:lnTo>
                <a:lnTo>
                  <a:pt x="92560" y="749851"/>
                </a:lnTo>
                <a:lnTo>
                  <a:pt x="97862" y="756123"/>
                </a:lnTo>
                <a:lnTo>
                  <a:pt x="103303" y="762210"/>
                </a:lnTo>
                <a:lnTo>
                  <a:pt x="108835" y="768172"/>
                </a:lnTo>
                <a:lnTo>
                  <a:pt x="114428" y="775005"/>
                </a:lnTo>
                <a:lnTo>
                  <a:pt x="120061" y="782418"/>
                </a:lnTo>
                <a:lnTo>
                  <a:pt x="125722" y="790217"/>
                </a:lnTo>
                <a:lnTo>
                  <a:pt x="132353" y="796368"/>
                </a:lnTo>
                <a:lnTo>
                  <a:pt x="139632" y="801423"/>
                </a:lnTo>
                <a:lnTo>
                  <a:pt x="147342" y="805744"/>
                </a:lnTo>
                <a:lnTo>
                  <a:pt x="154386" y="810530"/>
                </a:lnTo>
                <a:lnTo>
                  <a:pt x="160988" y="815626"/>
                </a:lnTo>
                <a:lnTo>
                  <a:pt x="167294" y="820928"/>
                </a:lnTo>
                <a:lnTo>
                  <a:pt x="173403" y="825416"/>
                </a:lnTo>
                <a:lnTo>
                  <a:pt x="179381" y="829360"/>
                </a:lnTo>
                <a:lnTo>
                  <a:pt x="185271" y="832941"/>
                </a:lnTo>
                <a:lnTo>
                  <a:pt x="191102" y="836282"/>
                </a:lnTo>
                <a:lnTo>
                  <a:pt x="202663" y="842533"/>
                </a:lnTo>
                <a:lnTo>
                  <a:pt x="231328" y="857193"/>
                </a:lnTo>
                <a:lnTo>
                  <a:pt x="254198" y="868669"/>
                </a:lnTo>
                <a:lnTo>
                  <a:pt x="263090" y="874390"/>
                </a:lnTo>
                <a:lnTo>
                  <a:pt x="266794" y="877249"/>
                </a:lnTo>
                <a:lnTo>
                  <a:pt x="271169" y="879155"/>
                </a:lnTo>
                <a:lnTo>
                  <a:pt x="275991" y="880426"/>
                </a:lnTo>
                <a:lnTo>
                  <a:pt x="285475" y="881838"/>
                </a:lnTo>
                <a:lnTo>
                  <a:pt x="295217" y="882633"/>
                </a:lnTo>
                <a:lnTo>
                  <a:pt x="303853" y="882924"/>
                </a:lnTo>
                <a:lnTo>
                  <a:pt x="317066" y="8829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48"/>
          <p:cNvSpPr/>
          <p:nvPr/>
        </p:nvSpPr>
        <p:spPr>
          <a:xfrm>
            <a:off x="4431038" y="2250440"/>
            <a:ext cx="355275" cy="458347"/>
          </a:xfrm>
          <a:custGeom>
            <a:avLst/>
            <a:gdLst/>
            <a:ahLst/>
            <a:cxnLst/>
            <a:rect l="0" t="0" r="0" b="0"/>
            <a:pathLst>
              <a:path w="355275" h="458347">
                <a:moveTo>
                  <a:pt x="12374" y="115570"/>
                </a:moveTo>
                <a:lnTo>
                  <a:pt x="12374" y="108189"/>
                </a:lnTo>
                <a:lnTo>
                  <a:pt x="16925" y="102799"/>
                </a:lnTo>
                <a:lnTo>
                  <a:pt x="32887" y="86553"/>
                </a:lnTo>
                <a:lnTo>
                  <a:pt x="39906" y="79496"/>
                </a:lnTo>
                <a:lnTo>
                  <a:pt x="48741" y="73185"/>
                </a:lnTo>
                <a:lnTo>
                  <a:pt x="59017" y="66252"/>
                </a:lnTo>
                <a:lnTo>
                  <a:pt x="69934" y="56821"/>
                </a:lnTo>
                <a:lnTo>
                  <a:pt x="76465" y="52591"/>
                </a:lnTo>
                <a:lnTo>
                  <a:pt x="83676" y="48819"/>
                </a:lnTo>
                <a:lnTo>
                  <a:pt x="91342" y="45352"/>
                </a:lnTo>
                <a:lnTo>
                  <a:pt x="99309" y="42088"/>
                </a:lnTo>
                <a:lnTo>
                  <a:pt x="107478" y="38959"/>
                </a:lnTo>
                <a:lnTo>
                  <a:pt x="115782" y="35921"/>
                </a:lnTo>
                <a:lnTo>
                  <a:pt x="123223" y="31038"/>
                </a:lnTo>
                <a:lnTo>
                  <a:pt x="130088" y="24925"/>
                </a:lnTo>
                <a:lnTo>
                  <a:pt x="136570" y="17993"/>
                </a:lnTo>
                <a:lnTo>
                  <a:pt x="143749" y="13371"/>
                </a:lnTo>
                <a:lnTo>
                  <a:pt x="151393" y="10290"/>
                </a:lnTo>
                <a:lnTo>
                  <a:pt x="159346" y="8235"/>
                </a:lnTo>
                <a:lnTo>
                  <a:pt x="167505" y="5913"/>
                </a:lnTo>
                <a:lnTo>
                  <a:pt x="184191" y="794"/>
                </a:lnTo>
                <a:lnTo>
                  <a:pt x="192641" y="0"/>
                </a:lnTo>
                <a:lnTo>
                  <a:pt x="201132" y="423"/>
                </a:lnTo>
                <a:lnTo>
                  <a:pt x="209650" y="1658"/>
                </a:lnTo>
                <a:lnTo>
                  <a:pt x="217234" y="2481"/>
                </a:lnTo>
                <a:lnTo>
                  <a:pt x="224195" y="3030"/>
                </a:lnTo>
                <a:lnTo>
                  <a:pt x="230741" y="3395"/>
                </a:lnTo>
                <a:lnTo>
                  <a:pt x="237009" y="4592"/>
                </a:lnTo>
                <a:lnTo>
                  <a:pt x="243093" y="6342"/>
                </a:lnTo>
                <a:lnTo>
                  <a:pt x="253981" y="10826"/>
                </a:lnTo>
                <a:lnTo>
                  <a:pt x="266418" y="18706"/>
                </a:lnTo>
                <a:lnTo>
                  <a:pt x="276413" y="24259"/>
                </a:lnTo>
                <a:lnTo>
                  <a:pt x="287205" y="32442"/>
                </a:lnTo>
                <a:lnTo>
                  <a:pt x="297398" y="42429"/>
                </a:lnTo>
                <a:lnTo>
                  <a:pt x="305104" y="53218"/>
                </a:lnTo>
                <a:lnTo>
                  <a:pt x="309164" y="66903"/>
                </a:lnTo>
                <a:lnTo>
                  <a:pt x="310247" y="74552"/>
                </a:lnTo>
                <a:lnTo>
                  <a:pt x="311449" y="88132"/>
                </a:lnTo>
                <a:lnTo>
                  <a:pt x="311984" y="102423"/>
                </a:lnTo>
                <a:lnTo>
                  <a:pt x="312355" y="149069"/>
                </a:lnTo>
                <a:lnTo>
                  <a:pt x="311422" y="157905"/>
                </a:lnTo>
                <a:lnTo>
                  <a:pt x="309847" y="166653"/>
                </a:lnTo>
                <a:lnTo>
                  <a:pt x="307844" y="175343"/>
                </a:lnTo>
                <a:lnTo>
                  <a:pt x="305557" y="183993"/>
                </a:lnTo>
                <a:lnTo>
                  <a:pt x="300475" y="201225"/>
                </a:lnTo>
                <a:lnTo>
                  <a:pt x="296833" y="210773"/>
                </a:lnTo>
                <a:lnTo>
                  <a:pt x="292501" y="220949"/>
                </a:lnTo>
                <a:lnTo>
                  <a:pt x="287708" y="231542"/>
                </a:lnTo>
                <a:lnTo>
                  <a:pt x="283561" y="241462"/>
                </a:lnTo>
                <a:lnTo>
                  <a:pt x="279842" y="250933"/>
                </a:lnTo>
                <a:lnTo>
                  <a:pt x="276411" y="260104"/>
                </a:lnTo>
                <a:lnTo>
                  <a:pt x="272219" y="269076"/>
                </a:lnTo>
                <a:lnTo>
                  <a:pt x="267519" y="277915"/>
                </a:lnTo>
                <a:lnTo>
                  <a:pt x="262481" y="286665"/>
                </a:lnTo>
                <a:lnTo>
                  <a:pt x="257216" y="294403"/>
                </a:lnTo>
                <a:lnTo>
                  <a:pt x="240707" y="315348"/>
                </a:lnTo>
                <a:lnTo>
                  <a:pt x="235081" y="323050"/>
                </a:lnTo>
                <a:lnTo>
                  <a:pt x="229425" y="331043"/>
                </a:lnTo>
                <a:lnTo>
                  <a:pt x="220601" y="345003"/>
                </a:lnTo>
                <a:lnTo>
                  <a:pt x="211599" y="358510"/>
                </a:lnTo>
                <a:lnTo>
                  <a:pt x="205199" y="366112"/>
                </a:lnTo>
                <a:lnTo>
                  <a:pt x="198074" y="374038"/>
                </a:lnTo>
                <a:lnTo>
                  <a:pt x="191418" y="380274"/>
                </a:lnTo>
                <a:lnTo>
                  <a:pt x="185077" y="385384"/>
                </a:lnTo>
                <a:lnTo>
                  <a:pt x="178944" y="389744"/>
                </a:lnTo>
                <a:lnTo>
                  <a:pt x="172951" y="394555"/>
                </a:lnTo>
                <a:lnTo>
                  <a:pt x="167051" y="399667"/>
                </a:lnTo>
                <a:lnTo>
                  <a:pt x="161212" y="404981"/>
                </a:lnTo>
                <a:lnTo>
                  <a:pt x="155414" y="411380"/>
                </a:lnTo>
                <a:lnTo>
                  <a:pt x="149644" y="418504"/>
                </a:lnTo>
                <a:lnTo>
                  <a:pt x="139105" y="432135"/>
                </a:lnTo>
                <a:lnTo>
                  <a:pt x="131247" y="441368"/>
                </a:lnTo>
                <a:lnTo>
                  <a:pt x="126865" y="444211"/>
                </a:lnTo>
                <a:lnTo>
                  <a:pt x="116917" y="447370"/>
                </a:lnTo>
                <a:lnTo>
                  <a:pt x="106145" y="451314"/>
                </a:lnTo>
                <a:lnTo>
                  <a:pt x="100606" y="453699"/>
                </a:lnTo>
                <a:lnTo>
                  <a:pt x="95008" y="455289"/>
                </a:lnTo>
                <a:lnTo>
                  <a:pt x="89370" y="456350"/>
                </a:lnTo>
                <a:lnTo>
                  <a:pt x="83708" y="457056"/>
                </a:lnTo>
                <a:lnTo>
                  <a:pt x="78027" y="457527"/>
                </a:lnTo>
                <a:lnTo>
                  <a:pt x="72335" y="457841"/>
                </a:lnTo>
                <a:lnTo>
                  <a:pt x="60931" y="458190"/>
                </a:lnTo>
                <a:lnTo>
                  <a:pt x="49512" y="458346"/>
                </a:lnTo>
                <a:lnTo>
                  <a:pt x="44753" y="457434"/>
                </a:lnTo>
                <a:lnTo>
                  <a:pt x="33504" y="452554"/>
                </a:lnTo>
                <a:lnTo>
                  <a:pt x="27162" y="451078"/>
                </a:lnTo>
                <a:lnTo>
                  <a:pt x="24138" y="448779"/>
                </a:lnTo>
                <a:lnTo>
                  <a:pt x="15331" y="437395"/>
                </a:lnTo>
                <a:lnTo>
                  <a:pt x="6689" y="426614"/>
                </a:lnTo>
                <a:lnTo>
                  <a:pt x="957" y="417006"/>
                </a:lnTo>
                <a:lnTo>
                  <a:pt x="0" y="411777"/>
                </a:lnTo>
                <a:lnTo>
                  <a:pt x="315" y="406386"/>
                </a:lnTo>
                <a:lnTo>
                  <a:pt x="2769" y="392238"/>
                </a:lnTo>
                <a:lnTo>
                  <a:pt x="3113" y="388597"/>
                </a:lnTo>
                <a:lnTo>
                  <a:pt x="8148" y="374373"/>
                </a:lnTo>
                <a:lnTo>
                  <a:pt x="13036" y="363626"/>
                </a:lnTo>
                <a:lnTo>
                  <a:pt x="23935" y="341204"/>
                </a:lnTo>
                <a:lnTo>
                  <a:pt x="32117" y="329834"/>
                </a:lnTo>
                <a:lnTo>
                  <a:pt x="42104" y="319383"/>
                </a:lnTo>
                <a:lnTo>
                  <a:pt x="52892" y="311563"/>
                </a:lnTo>
                <a:lnTo>
                  <a:pt x="58436" y="308145"/>
                </a:lnTo>
                <a:lnTo>
                  <a:pt x="64037" y="304913"/>
                </a:lnTo>
                <a:lnTo>
                  <a:pt x="75340" y="298782"/>
                </a:lnTo>
                <a:lnTo>
                  <a:pt x="86714" y="292883"/>
                </a:lnTo>
                <a:lnTo>
                  <a:pt x="93366" y="290928"/>
                </a:lnTo>
                <a:lnTo>
                  <a:pt x="100659" y="289625"/>
                </a:lnTo>
                <a:lnTo>
                  <a:pt x="108378" y="288757"/>
                </a:lnTo>
                <a:lnTo>
                  <a:pt x="115429" y="287225"/>
                </a:lnTo>
                <a:lnTo>
                  <a:pt x="122035" y="285252"/>
                </a:lnTo>
                <a:lnTo>
                  <a:pt x="128344" y="282983"/>
                </a:lnTo>
                <a:lnTo>
                  <a:pt x="135408" y="282424"/>
                </a:lnTo>
                <a:lnTo>
                  <a:pt x="142974" y="283003"/>
                </a:lnTo>
                <a:lnTo>
                  <a:pt x="150876" y="284342"/>
                </a:lnTo>
                <a:lnTo>
                  <a:pt x="158048" y="286187"/>
                </a:lnTo>
                <a:lnTo>
                  <a:pt x="164735" y="288369"/>
                </a:lnTo>
                <a:lnTo>
                  <a:pt x="171098" y="290777"/>
                </a:lnTo>
                <a:lnTo>
                  <a:pt x="177245" y="293335"/>
                </a:lnTo>
                <a:lnTo>
                  <a:pt x="183248" y="295992"/>
                </a:lnTo>
                <a:lnTo>
                  <a:pt x="189155" y="298716"/>
                </a:lnTo>
                <a:lnTo>
                  <a:pt x="194998" y="302437"/>
                </a:lnTo>
                <a:lnTo>
                  <a:pt x="200799" y="306823"/>
                </a:lnTo>
                <a:lnTo>
                  <a:pt x="206570" y="311652"/>
                </a:lnTo>
                <a:lnTo>
                  <a:pt x="212323" y="315824"/>
                </a:lnTo>
                <a:lnTo>
                  <a:pt x="218064" y="319557"/>
                </a:lnTo>
                <a:lnTo>
                  <a:pt x="223795" y="322999"/>
                </a:lnTo>
                <a:lnTo>
                  <a:pt x="229521" y="327198"/>
                </a:lnTo>
                <a:lnTo>
                  <a:pt x="235244" y="331903"/>
                </a:lnTo>
                <a:lnTo>
                  <a:pt x="240964" y="336944"/>
                </a:lnTo>
                <a:lnTo>
                  <a:pt x="246683" y="341258"/>
                </a:lnTo>
                <a:lnTo>
                  <a:pt x="252400" y="345086"/>
                </a:lnTo>
                <a:lnTo>
                  <a:pt x="258116" y="348590"/>
                </a:lnTo>
                <a:lnTo>
                  <a:pt x="263832" y="352832"/>
                </a:lnTo>
                <a:lnTo>
                  <a:pt x="269548" y="357564"/>
                </a:lnTo>
                <a:lnTo>
                  <a:pt x="275263" y="362624"/>
                </a:lnTo>
                <a:lnTo>
                  <a:pt x="281931" y="366950"/>
                </a:lnTo>
                <a:lnTo>
                  <a:pt x="289234" y="370787"/>
                </a:lnTo>
                <a:lnTo>
                  <a:pt x="296960" y="374297"/>
                </a:lnTo>
                <a:lnTo>
                  <a:pt x="304015" y="376637"/>
                </a:lnTo>
                <a:lnTo>
                  <a:pt x="310624" y="378197"/>
                </a:lnTo>
                <a:lnTo>
                  <a:pt x="316935" y="379237"/>
                </a:lnTo>
                <a:lnTo>
                  <a:pt x="323047" y="379931"/>
                </a:lnTo>
                <a:lnTo>
                  <a:pt x="329027" y="380393"/>
                </a:lnTo>
                <a:lnTo>
                  <a:pt x="334919" y="380701"/>
                </a:lnTo>
                <a:lnTo>
                  <a:pt x="339799" y="381859"/>
                </a:lnTo>
                <a:lnTo>
                  <a:pt x="344005" y="383583"/>
                </a:lnTo>
                <a:lnTo>
                  <a:pt x="355274" y="389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49"/>
          <p:cNvSpPr/>
          <p:nvPr/>
        </p:nvSpPr>
        <p:spPr>
          <a:xfrm>
            <a:off x="5029976" y="2283918"/>
            <a:ext cx="116382" cy="339268"/>
          </a:xfrm>
          <a:custGeom>
            <a:avLst/>
            <a:gdLst/>
            <a:ahLst/>
            <a:cxnLst/>
            <a:rect l="0" t="0" r="0" b="0"/>
            <a:pathLst>
              <a:path w="116382" h="339268">
                <a:moveTo>
                  <a:pt x="4939" y="4939"/>
                </a:moveTo>
                <a:lnTo>
                  <a:pt x="0" y="0"/>
                </a:lnTo>
                <a:lnTo>
                  <a:pt x="4690" y="4690"/>
                </a:lnTo>
                <a:lnTo>
                  <a:pt x="4906" y="14232"/>
                </a:lnTo>
                <a:lnTo>
                  <a:pt x="4917" y="16849"/>
                </a:lnTo>
                <a:lnTo>
                  <a:pt x="7469" y="24837"/>
                </a:lnTo>
                <a:lnTo>
                  <a:pt x="10826" y="34738"/>
                </a:lnTo>
                <a:lnTo>
                  <a:pt x="11721" y="40045"/>
                </a:lnTo>
                <a:lnTo>
                  <a:pt x="12318" y="45488"/>
                </a:lnTo>
                <a:lnTo>
                  <a:pt x="12715" y="51022"/>
                </a:lnTo>
                <a:lnTo>
                  <a:pt x="12980" y="56616"/>
                </a:lnTo>
                <a:lnTo>
                  <a:pt x="13158" y="62250"/>
                </a:lnTo>
                <a:lnTo>
                  <a:pt x="14228" y="68864"/>
                </a:lnTo>
                <a:lnTo>
                  <a:pt x="15894" y="76131"/>
                </a:lnTo>
                <a:lnTo>
                  <a:pt x="17957" y="83833"/>
                </a:lnTo>
                <a:lnTo>
                  <a:pt x="22790" y="100010"/>
                </a:lnTo>
                <a:lnTo>
                  <a:pt x="25412" y="108325"/>
                </a:lnTo>
                <a:lnTo>
                  <a:pt x="27160" y="116725"/>
                </a:lnTo>
                <a:lnTo>
                  <a:pt x="28325" y="125183"/>
                </a:lnTo>
                <a:lnTo>
                  <a:pt x="29103" y="133679"/>
                </a:lnTo>
                <a:lnTo>
                  <a:pt x="30573" y="141249"/>
                </a:lnTo>
                <a:lnTo>
                  <a:pt x="32506" y="148200"/>
                </a:lnTo>
                <a:lnTo>
                  <a:pt x="34747" y="154739"/>
                </a:lnTo>
                <a:lnTo>
                  <a:pt x="37193" y="162908"/>
                </a:lnTo>
                <a:lnTo>
                  <a:pt x="42451" y="182145"/>
                </a:lnTo>
                <a:lnTo>
                  <a:pt x="45187" y="190704"/>
                </a:lnTo>
                <a:lnTo>
                  <a:pt x="47963" y="198315"/>
                </a:lnTo>
                <a:lnTo>
                  <a:pt x="50766" y="205294"/>
                </a:lnTo>
                <a:lnTo>
                  <a:pt x="56422" y="220668"/>
                </a:lnTo>
                <a:lnTo>
                  <a:pt x="59263" y="228768"/>
                </a:lnTo>
                <a:lnTo>
                  <a:pt x="62110" y="236074"/>
                </a:lnTo>
                <a:lnTo>
                  <a:pt x="64961" y="242849"/>
                </a:lnTo>
                <a:lnTo>
                  <a:pt x="67813" y="249270"/>
                </a:lnTo>
                <a:lnTo>
                  <a:pt x="73523" y="261486"/>
                </a:lnTo>
                <a:lnTo>
                  <a:pt x="84949" y="284850"/>
                </a:lnTo>
                <a:lnTo>
                  <a:pt x="88124" y="293809"/>
                </a:lnTo>
                <a:lnTo>
                  <a:pt x="90487" y="301918"/>
                </a:lnTo>
                <a:lnTo>
                  <a:pt x="92452" y="306748"/>
                </a:lnTo>
                <a:lnTo>
                  <a:pt x="94713" y="311872"/>
                </a:lnTo>
                <a:lnTo>
                  <a:pt x="97226" y="320106"/>
                </a:lnTo>
                <a:lnTo>
                  <a:pt x="97896" y="323636"/>
                </a:lnTo>
                <a:lnTo>
                  <a:pt x="99295" y="325988"/>
                </a:lnTo>
                <a:lnTo>
                  <a:pt x="101180" y="327557"/>
                </a:lnTo>
                <a:lnTo>
                  <a:pt x="103390" y="328603"/>
                </a:lnTo>
                <a:lnTo>
                  <a:pt x="105815" y="330252"/>
                </a:lnTo>
                <a:lnTo>
                  <a:pt x="108385" y="332305"/>
                </a:lnTo>
                <a:lnTo>
                  <a:pt x="116381" y="339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50"/>
          <p:cNvSpPr/>
          <p:nvPr/>
        </p:nvSpPr>
        <p:spPr>
          <a:xfrm>
            <a:off x="4958115" y="2426380"/>
            <a:ext cx="248251" cy="33928"/>
          </a:xfrm>
          <a:custGeom>
            <a:avLst/>
            <a:gdLst/>
            <a:ahLst/>
            <a:cxnLst/>
            <a:rect l="0" t="0" r="0" b="0"/>
            <a:pathLst>
              <a:path w="248251" h="33928">
                <a:moveTo>
                  <a:pt x="8219" y="33927"/>
                </a:moveTo>
                <a:lnTo>
                  <a:pt x="838" y="33927"/>
                </a:lnTo>
                <a:lnTo>
                  <a:pt x="441" y="32974"/>
                </a:lnTo>
                <a:lnTo>
                  <a:pt x="176" y="31387"/>
                </a:lnTo>
                <a:lnTo>
                  <a:pt x="0" y="29376"/>
                </a:lnTo>
                <a:lnTo>
                  <a:pt x="835" y="28036"/>
                </a:lnTo>
                <a:lnTo>
                  <a:pt x="2344" y="27142"/>
                </a:lnTo>
                <a:lnTo>
                  <a:pt x="6561" y="26149"/>
                </a:lnTo>
                <a:lnTo>
                  <a:pt x="11609" y="25707"/>
                </a:lnTo>
                <a:lnTo>
                  <a:pt x="15242" y="24638"/>
                </a:lnTo>
                <a:lnTo>
                  <a:pt x="19569" y="22972"/>
                </a:lnTo>
                <a:lnTo>
                  <a:pt x="24358" y="20908"/>
                </a:lnTo>
                <a:lnTo>
                  <a:pt x="28503" y="19533"/>
                </a:lnTo>
                <a:lnTo>
                  <a:pt x="32220" y="18616"/>
                </a:lnTo>
                <a:lnTo>
                  <a:pt x="35650" y="18005"/>
                </a:lnTo>
                <a:lnTo>
                  <a:pt x="40794" y="17597"/>
                </a:lnTo>
                <a:lnTo>
                  <a:pt x="47081" y="17325"/>
                </a:lnTo>
                <a:lnTo>
                  <a:pt x="54130" y="17144"/>
                </a:lnTo>
                <a:lnTo>
                  <a:pt x="60734" y="16071"/>
                </a:lnTo>
                <a:lnTo>
                  <a:pt x="67041" y="14403"/>
                </a:lnTo>
                <a:lnTo>
                  <a:pt x="73151" y="12338"/>
                </a:lnTo>
                <a:lnTo>
                  <a:pt x="80083" y="10962"/>
                </a:lnTo>
                <a:lnTo>
                  <a:pt x="87561" y="10045"/>
                </a:lnTo>
                <a:lnTo>
                  <a:pt x="95404" y="9433"/>
                </a:lnTo>
                <a:lnTo>
                  <a:pt x="103489" y="9025"/>
                </a:lnTo>
                <a:lnTo>
                  <a:pt x="120094" y="8572"/>
                </a:lnTo>
                <a:lnTo>
                  <a:pt x="127570" y="7499"/>
                </a:lnTo>
                <a:lnTo>
                  <a:pt x="134459" y="5831"/>
                </a:lnTo>
                <a:lnTo>
                  <a:pt x="140957" y="3766"/>
                </a:lnTo>
                <a:lnTo>
                  <a:pt x="148146" y="2390"/>
                </a:lnTo>
                <a:lnTo>
                  <a:pt x="155796" y="1472"/>
                </a:lnTo>
                <a:lnTo>
                  <a:pt x="163754" y="861"/>
                </a:lnTo>
                <a:lnTo>
                  <a:pt x="170964" y="453"/>
                </a:lnTo>
                <a:lnTo>
                  <a:pt x="184056" y="0"/>
                </a:lnTo>
                <a:lnTo>
                  <a:pt x="190214" y="831"/>
                </a:lnTo>
                <a:lnTo>
                  <a:pt x="196224" y="2338"/>
                </a:lnTo>
                <a:lnTo>
                  <a:pt x="202136" y="4295"/>
                </a:lnTo>
                <a:lnTo>
                  <a:pt x="207982" y="5600"/>
                </a:lnTo>
                <a:lnTo>
                  <a:pt x="213785" y="6470"/>
                </a:lnTo>
                <a:lnTo>
                  <a:pt x="219558" y="7050"/>
                </a:lnTo>
                <a:lnTo>
                  <a:pt x="225312" y="7436"/>
                </a:lnTo>
                <a:lnTo>
                  <a:pt x="231053" y="7694"/>
                </a:lnTo>
                <a:lnTo>
                  <a:pt x="248250" y="8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51"/>
          <p:cNvSpPr/>
          <p:nvPr/>
        </p:nvSpPr>
        <p:spPr>
          <a:xfrm>
            <a:off x="5395347" y="2185987"/>
            <a:ext cx="325102" cy="514167"/>
          </a:xfrm>
          <a:custGeom>
            <a:avLst/>
            <a:gdLst/>
            <a:ahLst/>
            <a:cxnLst/>
            <a:rect l="0" t="0" r="0" b="0"/>
            <a:pathLst>
              <a:path w="325102" h="514167">
                <a:moveTo>
                  <a:pt x="282505" y="0"/>
                </a:moveTo>
                <a:lnTo>
                  <a:pt x="274286" y="0"/>
                </a:lnTo>
                <a:lnTo>
                  <a:pt x="269486" y="4551"/>
                </a:lnTo>
                <a:lnTo>
                  <a:pt x="266206" y="5892"/>
                </a:lnTo>
                <a:lnTo>
                  <a:pt x="257481" y="7381"/>
                </a:lnTo>
                <a:lnTo>
                  <a:pt x="253440" y="8731"/>
                </a:lnTo>
                <a:lnTo>
                  <a:pt x="246410" y="12770"/>
                </a:lnTo>
                <a:lnTo>
                  <a:pt x="237571" y="15201"/>
                </a:lnTo>
                <a:lnTo>
                  <a:pt x="232546" y="15849"/>
                </a:lnTo>
                <a:lnTo>
                  <a:pt x="227291" y="17233"/>
                </a:lnTo>
                <a:lnTo>
                  <a:pt x="221884" y="19109"/>
                </a:lnTo>
                <a:lnTo>
                  <a:pt x="216373" y="21312"/>
                </a:lnTo>
                <a:lnTo>
                  <a:pt x="202631" y="26299"/>
                </a:lnTo>
                <a:lnTo>
                  <a:pt x="194966" y="28963"/>
                </a:lnTo>
                <a:lnTo>
                  <a:pt x="187950" y="30739"/>
                </a:lnTo>
                <a:lnTo>
                  <a:pt x="181368" y="31922"/>
                </a:lnTo>
                <a:lnTo>
                  <a:pt x="175076" y="32712"/>
                </a:lnTo>
                <a:lnTo>
                  <a:pt x="168976" y="33238"/>
                </a:lnTo>
                <a:lnTo>
                  <a:pt x="163004" y="33589"/>
                </a:lnTo>
                <a:lnTo>
                  <a:pt x="151288" y="33978"/>
                </a:lnTo>
                <a:lnTo>
                  <a:pt x="128246" y="34229"/>
                </a:lnTo>
                <a:lnTo>
                  <a:pt x="43819" y="34290"/>
                </a:lnTo>
                <a:lnTo>
                  <a:pt x="43371" y="35243"/>
                </a:lnTo>
                <a:lnTo>
                  <a:pt x="42741" y="41134"/>
                </a:lnTo>
                <a:lnTo>
                  <a:pt x="42528" y="54198"/>
                </a:lnTo>
                <a:lnTo>
                  <a:pt x="42510" y="58992"/>
                </a:lnTo>
                <a:lnTo>
                  <a:pt x="39951" y="69399"/>
                </a:lnTo>
                <a:lnTo>
                  <a:pt x="36590" y="80374"/>
                </a:lnTo>
                <a:lnTo>
                  <a:pt x="35097" y="91602"/>
                </a:lnTo>
                <a:lnTo>
                  <a:pt x="34433" y="102942"/>
                </a:lnTo>
                <a:lnTo>
                  <a:pt x="34139" y="115285"/>
                </a:lnTo>
                <a:lnTo>
                  <a:pt x="34007" y="130295"/>
                </a:lnTo>
                <a:lnTo>
                  <a:pt x="33020" y="138298"/>
                </a:lnTo>
                <a:lnTo>
                  <a:pt x="31409" y="146491"/>
                </a:lnTo>
                <a:lnTo>
                  <a:pt x="27079" y="162262"/>
                </a:lnTo>
                <a:lnTo>
                  <a:pt x="21980" y="175622"/>
                </a:lnTo>
                <a:lnTo>
                  <a:pt x="19079" y="190449"/>
                </a:lnTo>
                <a:lnTo>
                  <a:pt x="16836" y="205612"/>
                </a:lnTo>
                <a:lnTo>
                  <a:pt x="12665" y="218701"/>
                </a:lnTo>
                <a:lnTo>
                  <a:pt x="10176" y="230868"/>
                </a:lnTo>
                <a:lnTo>
                  <a:pt x="8118" y="242626"/>
                </a:lnTo>
                <a:lnTo>
                  <a:pt x="4028" y="254201"/>
                </a:lnTo>
                <a:lnTo>
                  <a:pt x="1575" y="265696"/>
                </a:lnTo>
                <a:lnTo>
                  <a:pt x="0" y="279496"/>
                </a:lnTo>
                <a:lnTo>
                  <a:pt x="823" y="281580"/>
                </a:lnTo>
                <a:lnTo>
                  <a:pt x="7842" y="291024"/>
                </a:lnTo>
                <a:lnTo>
                  <a:pt x="12634" y="291335"/>
                </a:lnTo>
                <a:lnTo>
                  <a:pt x="14961" y="290425"/>
                </a:lnTo>
                <a:lnTo>
                  <a:pt x="22787" y="284595"/>
                </a:lnTo>
                <a:lnTo>
                  <a:pt x="32091" y="276835"/>
                </a:lnTo>
                <a:lnTo>
                  <a:pt x="41352" y="271310"/>
                </a:lnTo>
                <a:lnTo>
                  <a:pt x="51819" y="265680"/>
                </a:lnTo>
                <a:lnTo>
                  <a:pt x="57277" y="262845"/>
                </a:lnTo>
                <a:lnTo>
                  <a:pt x="63773" y="259050"/>
                </a:lnTo>
                <a:lnTo>
                  <a:pt x="85615" y="245560"/>
                </a:lnTo>
                <a:lnTo>
                  <a:pt x="92191" y="241812"/>
                </a:lnTo>
                <a:lnTo>
                  <a:pt x="98479" y="238360"/>
                </a:lnTo>
                <a:lnTo>
                  <a:pt x="105528" y="235107"/>
                </a:lnTo>
                <a:lnTo>
                  <a:pt x="113086" y="231985"/>
                </a:lnTo>
                <a:lnTo>
                  <a:pt x="120981" y="228952"/>
                </a:lnTo>
                <a:lnTo>
                  <a:pt x="129103" y="226930"/>
                </a:lnTo>
                <a:lnTo>
                  <a:pt x="137374" y="225581"/>
                </a:lnTo>
                <a:lnTo>
                  <a:pt x="145746" y="224683"/>
                </a:lnTo>
                <a:lnTo>
                  <a:pt x="153232" y="223131"/>
                </a:lnTo>
                <a:lnTo>
                  <a:pt x="160128" y="221144"/>
                </a:lnTo>
                <a:lnTo>
                  <a:pt x="166631" y="218867"/>
                </a:lnTo>
                <a:lnTo>
                  <a:pt x="173823" y="217349"/>
                </a:lnTo>
                <a:lnTo>
                  <a:pt x="181475" y="216337"/>
                </a:lnTo>
                <a:lnTo>
                  <a:pt x="189434" y="215662"/>
                </a:lnTo>
                <a:lnTo>
                  <a:pt x="196646" y="216165"/>
                </a:lnTo>
                <a:lnTo>
                  <a:pt x="203358" y="217452"/>
                </a:lnTo>
                <a:lnTo>
                  <a:pt x="209738" y="219263"/>
                </a:lnTo>
                <a:lnTo>
                  <a:pt x="224447" y="223815"/>
                </a:lnTo>
                <a:lnTo>
                  <a:pt x="232370" y="226363"/>
                </a:lnTo>
                <a:lnTo>
                  <a:pt x="239556" y="229014"/>
                </a:lnTo>
                <a:lnTo>
                  <a:pt x="246252" y="231733"/>
                </a:lnTo>
                <a:lnTo>
                  <a:pt x="252622" y="234499"/>
                </a:lnTo>
                <a:lnTo>
                  <a:pt x="258773" y="238248"/>
                </a:lnTo>
                <a:lnTo>
                  <a:pt x="264779" y="242652"/>
                </a:lnTo>
                <a:lnTo>
                  <a:pt x="270687" y="247493"/>
                </a:lnTo>
                <a:lnTo>
                  <a:pt x="276532" y="252625"/>
                </a:lnTo>
                <a:lnTo>
                  <a:pt x="282333" y="257952"/>
                </a:lnTo>
                <a:lnTo>
                  <a:pt x="288106" y="263408"/>
                </a:lnTo>
                <a:lnTo>
                  <a:pt x="297059" y="274550"/>
                </a:lnTo>
                <a:lnTo>
                  <a:pt x="315119" y="301777"/>
                </a:lnTo>
                <a:lnTo>
                  <a:pt x="318535" y="309769"/>
                </a:lnTo>
                <a:lnTo>
                  <a:pt x="320813" y="317955"/>
                </a:lnTo>
                <a:lnTo>
                  <a:pt x="322331" y="326270"/>
                </a:lnTo>
                <a:lnTo>
                  <a:pt x="323343" y="334671"/>
                </a:lnTo>
                <a:lnTo>
                  <a:pt x="324018" y="343129"/>
                </a:lnTo>
                <a:lnTo>
                  <a:pt x="324468" y="351625"/>
                </a:lnTo>
                <a:lnTo>
                  <a:pt x="324968" y="368686"/>
                </a:lnTo>
                <a:lnTo>
                  <a:pt x="325101" y="377235"/>
                </a:lnTo>
                <a:lnTo>
                  <a:pt x="324237" y="385793"/>
                </a:lnTo>
                <a:lnTo>
                  <a:pt x="322709" y="394355"/>
                </a:lnTo>
                <a:lnTo>
                  <a:pt x="320738" y="402921"/>
                </a:lnTo>
                <a:lnTo>
                  <a:pt x="316007" y="417519"/>
                </a:lnTo>
                <a:lnTo>
                  <a:pt x="309778" y="431309"/>
                </a:lnTo>
                <a:lnTo>
                  <a:pt x="292796" y="460905"/>
                </a:lnTo>
                <a:lnTo>
                  <a:pt x="289366" y="467290"/>
                </a:lnTo>
                <a:lnTo>
                  <a:pt x="280474" y="476925"/>
                </a:lnTo>
                <a:lnTo>
                  <a:pt x="275436" y="480827"/>
                </a:lnTo>
                <a:lnTo>
                  <a:pt x="270173" y="485334"/>
                </a:lnTo>
                <a:lnTo>
                  <a:pt x="264758" y="490244"/>
                </a:lnTo>
                <a:lnTo>
                  <a:pt x="259244" y="495422"/>
                </a:lnTo>
                <a:lnTo>
                  <a:pt x="253663" y="499826"/>
                </a:lnTo>
                <a:lnTo>
                  <a:pt x="248037" y="503715"/>
                </a:lnTo>
                <a:lnTo>
                  <a:pt x="242381" y="507260"/>
                </a:lnTo>
                <a:lnTo>
                  <a:pt x="236706" y="509623"/>
                </a:lnTo>
                <a:lnTo>
                  <a:pt x="231017" y="511199"/>
                </a:lnTo>
                <a:lnTo>
                  <a:pt x="225320" y="512249"/>
                </a:lnTo>
                <a:lnTo>
                  <a:pt x="216449" y="513416"/>
                </a:lnTo>
                <a:lnTo>
                  <a:pt x="209332" y="513935"/>
                </a:lnTo>
                <a:lnTo>
                  <a:pt x="202994" y="514166"/>
                </a:lnTo>
                <a:lnTo>
                  <a:pt x="199970" y="513274"/>
                </a:lnTo>
                <a:lnTo>
                  <a:pt x="191164" y="508422"/>
                </a:lnTo>
                <a:lnTo>
                  <a:pt x="182522" y="505609"/>
                </a:lnTo>
                <a:lnTo>
                  <a:pt x="173929" y="499166"/>
                </a:lnTo>
                <a:lnTo>
                  <a:pt x="165032" y="490995"/>
                </a:lnTo>
                <a:lnTo>
                  <a:pt x="162490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52"/>
          <p:cNvSpPr/>
          <p:nvPr/>
        </p:nvSpPr>
        <p:spPr>
          <a:xfrm>
            <a:off x="5729287" y="2108835"/>
            <a:ext cx="384861" cy="668642"/>
          </a:xfrm>
          <a:custGeom>
            <a:avLst/>
            <a:gdLst/>
            <a:ahLst/>
            <a:cxnLst/>
            <a:rect l="0" t="0" r="0" b="0"/>
            <a:pathLst>
              <a:path w="384861" h="668642">
                <a:moveTo>
                  <a:pt x="0" y="0"/>
                </a:moveTo>
                <a:lnTo>
                  <a:pt x="25541" y="0"/>
                </a:lnTo>
                <a:lnTo>
                  <a:pt x="35482" y="2540"/>
                </a:lnTo>
                <a:lnTo>
                  <a:pt x="40799" y="4550"/>
                </a:lnTo>
                <a:lnTo>
                  <a:pt x="47202" y="5891"/>
                </a:lnTo>
                <a:lnTo>
                  <a:pt x="54328" y="6785"/>
                </a:lnTo>
                <a:lnTo>
                  <a:pt x="61937" y="7380"/>
                </a:lnTo>
                <a:lnTo>
                  <a:pt x="69866" y="8730"/>
                </a:lnTo>
                <a:lnTo>
                  <a:pt x="78010" y="10583"/>
                </a:lnTo>
                <a:lnTo>
                  <a:pt x="86296" y="12770"/>
                </a:lnTo>
                <a:lnTo>
                  <a:pt x="94678" y="16133"/>
                </a:lnTo>
                <a:lnTo>
                  <a:pt x="103124" y="20280"/>
                </a:lnTo>
                <a:lnTo>
                  <a:pt x="111612" y="24950"/>
                </a:lnTo>
                <a:lnTo>
                  <a:pt x="121080" y="29016"/>
                </a:lnTo>
                <a:lnTo>
                  <a:pt x="131203" y="32679"/>
                </a:lnTo>
                <a:lnTo>
                  <a:pt x="141761" y="36073"/>
                </a:lnTo>
                <a:lnTo>
                  <a:pt x="151657" y="40241"/>
                </a:lnTo>
                <a:lnTo>
                  <a:pt x="161113" y="44925"/>
                </a:lnTo>
                <a:lnTo>
                  <a:pt x="170273" y="49952"/>
                </a:lnTo>
                <a:lnTo>
                  <a:pt x="201370" y="66129"/>
                </a:lnTo>
                <a:lnTo>
                  <a:pt x="211399" y="72661"/>
                </a:lnTo>
                <a:lnTo>
                  <a:pt x="220943" y="79873"/>
                </a:lnTo>
                <a:lnTo>
                  <a:pt x="230163" y="87539"/>
                </a:lnTo>
                <a:lnTo>
                  <a:pt x="239167" y="94554"/>
                </a:lnTo>
                <a:lnTo>
                  <a:pt x="248027" y="101136"/>
                </a:lnTo>
                <a:lnTo>
                  <a:pt x="256791" y="107429"/>
                </a:lnTo>
                <a:lnTo>
                  <a:pt x="265492" y="115434"/>
                </a:lnTo>
                <a:lnTo>
                  <a:pt x="274150" y="124581"/>
                </a:lnTo>
                <a:lnTo>
                  <a:pt x="282779" y="134489"/>
                </a:lnTo>
                <a:lnTo>
                  <a:pt x="291390" y="143952"/>
                </a:lnTo>
                <a:lnTo>
                  <a:pt x="308577" y="162086"/>
                </a:lnTo>
                <a:lnTo>
                  <a:pt x="316208" y="171874"/>
                </a:lnTo>
                <a:lnTo>
                  <a:pt x="323200" y="182211"/>
                </a:lnTo>
                <a:lnTo>
                  <a:pt x="329767" y="192911"/>
                </a:lnTo>
                <a:lnTo>
                  <a:pt x="336049" y="203855"/>
                </a:lnTo>
                <a:lnTo>
                  <a:pt x="348111" y="226174"/>
                </a:lnTo>
                <a:lnTo>
                  <a:pt x="353041" y="238413"/>
                </a:lnTo>
                <a:lnTo>
                  <a:pt x="357281" y="251334"/>
                </a:lnTo>
                <a:lnTo>
                  <a:pt x="361060" y="264711"/>
                </a:lnTo>
                <a:lnTo>
                  <a:pt x="365484" y="277439"/>
                </a:lnTo>
                <a:lnTo>
                  <a:pt x="370338" y="289734"/>
                </a:lnTo>
                <a:lnTo>
                  <a:pt x="375480" y="301741"/>
                </a:lnTo>
                <a:lnTo>
                  <a:pt x="378908" y="314508"/>
                </a:lnTo>
                <a:lnTo>
                  <a:pt x="381193" y="327782"/>
                </a:lnTo>
                <a:lnTo>
                  <a:pt x="382716" y="341394"/>
                </a:lnTo>
                <a:lnTo>
                  <a:pt x="383731" y="354278"/>
                </a:lnTo>
                <a:lnTo>
                  <a:pt x="384408" y="366678"/>
                </a:lnTo>
                <a:lnTo>
                  <a:pt x="384860" y="378754"/>
                </a:lnTo>
                <a:lnTo>
                  <a:pt x="384208" y="391568"/>
                </a:lnTo>
                <a:lnTo>
                  <a:pt x="382822" y="404873"/>
                </a:lnTo>
                <a:lnTo>
                  <a:pt x="380944" y="418505"/>
                </a:lnTo>
                <a:lnTo>
                  <a:pt x="379693" y="431403"/>
                </a:lnTo>
                <a:lnTo>
                  <a:pt x="378859" y="443812"/>
                </a:lnTo>
                <a:lnTo>
                  <a:pt x="378302" y="455894"/>
                </a:lnTo>
                <a:lnTo>
                  <a:pt x="376027" y="467760"/>
                </a:lnTo>
                <a:lnTo>
                  <a:pt x="372604" y="479480"/>
                </a:lnTo>
                <a:lnTo>
                  <a:pt x="368418" y="491103"/>
                </a:lnTo>
                <a:lnTo>
                  <a:pt x="364675" y="502662"/>
                </a:lnTo>
                <a:lnTo>
                  <a:pt x="361226" y="514178"/>
                </a:lnTo>
                <a:lnTo>
                  <a:pt x="354855" y="536181"/>
                </a:lnTo>
                <a:lnTo>
                  <a:pt x="348848" y="555485"/>
                </a:lnTo>
                <a:lnTo>
                  <a:pt x="340464" y="573590"/>
                </a:lnTo>
                <a:lnTo>
                  <a:pt x="331340" y="591161"/>
                </a:lnTo>
                <a:lnTo>
                  <a:pt x="317721" y="623185"/>
                </a:lnTo>
                <a:lnTo>
                  <a:pt x="308770" y="639624"/>
                </a:lnTo>
                <a:lnTo>
                  <a:pt x="303918" y="647180"/>
                </a:lnTo>
                <a:lnTo>
                  <a:pt x="300235" y="656788"/>
                </a:lnTo>
                <a:lnTo>
                  <a:pt x="291476" y="668641"/>
                </a:lnTo>
                <a:lnTo>
                  <a:pt x="291465" y="6600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53"/>
          <p:cNvSpPr/>
          <p:nvPr/>
        </p:nvSpPr>
        <p:spPr>
          <a:xfrm>
            <a:off x="6355079" y="2426017"/>
            <a:ext cx="342902" cy="25719"/>
          </a:xfrm>
          <a:custGeom>
            <a:avLst/>
            <a:gdLst/>
            <a:ahLst/>
            <a:cxnLst/>
            <a:rect l="0" t="0" r="0" b="0"/>
            <a:pathLst>
              <a:path w="342902" h="25719">
                <a:moveTo>
                  <a:pt x="0" y="25718"/>
                </a:moveTo>
                <a:lnTo>
                  <a:pt x="78934" y="25718"/>
                </a:lnTo>
                <a:lnTo>
                  <a:pt x="87865" y="24765"/>
                </a:lnTo>
                <a:lnTo>
                  <a:pt x="97629" y="23178"/>
                </a:lnTo>
                <a:lnTo>
                  <a:pt x="107949" y="21167"/>
                </a:lnTo>
                <a:lnTo>
                  <a:pt x="118639" y="19826"/>
                </a:lnTo>
                <a:lnTo>
                  <a:pt x="129575" y="18932"/>
                </a:lnTo>
                <a:lnTo>
                  <a:pt x="140676" y="18337"/>
                </a:lnTo>
                <a:lnTo>
                  <a:pt x="151887" y="16987"/>
                </a:lnTo>
                <a:lnTo>
                  <a:pt x="163171" y="15134"/>
                </a:lnTo>
                <a:lnTo>
                  <a:pt x="174503" y="12947"/>
                </a:lnTo>
                <a:lnTo>
                  <a:pt x="184916" y="10536"/>
                </a:lnTo>
                <a:lnTo>
                  <a:pt x="194715" y="7977"/>
                </a:lnTo>
                <a:lnTo>
                  <a:pt x="204105" y="5318"/>
                </a:lnTo>
                <a:lnTo>
                  <a:pt x="214175" y="3545"/>
                </a:lnTo>
                <a:lnTo>
                  <a:pt x="224699" y="2364"/>
                </a:lnTo>
                <a:lnTo>
                  <a:pt x="235524" y="1576"/>
                </a:lnTo>
                <a:lnTo>
                  <a:pt x="252633" y="700"/>
                </a:lnTo>
                <a:lnTo>
                  <a:pt x="267539" y="311"/>
                </a:lnTo>
                <a:lnTo>
                  <a:pt x="332932" y="0"/>
                </a:lnTo>
                <a:lnTo>
                  <a:pt x="334350" y="953"/>
                </a:lnTo>
                <a:lnTo>
                  <a:pt x="336248" y="2540"/>
                </a:lnTo>
                <a:lnTo>
                  <a:pt x="342901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54"/>
          <p:cNvSpPr/>
          <p:nvPr/>
        </p:nvSpPr>
        <p:spPr>
          <a:xfrm>
            <a:off x="6697980" y="24431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55"/>
          <p:cNvSpPr/>
          <p:nvPr/>
        </p:nvSpPr>
        <p:spPr>
          <a:xfrm>
            <a:off x="6895182" y="1988820"/>
            <a:ext cx="222851" cy="788670"/>
          </a:xfrm>
          <a:custGeom>
            <a:avLst/>
            <a:gdLst/>
            <a:ahLst/>
            <a:cxnLst/>
            <a:rect l="0" t="0" r="0" b="0"/>
            <a:pathLst>
              <a:path w="222851" h="788670">
                <a:moveTo>
                  <a:pt x="222850" y="0"/>
                </a:moveTo>
                <a:lnTo>
                  <a:pt x="201364" y="0"/>
                </a:lnTo>
                <a:lnTo>
                  <a:pt x="199001" y="952"/>
                </a:lnTo>
                <a:lnTo>
                  <a:pt x="193835" y="4550"/>
                </a:lnTo>
                <a:lnTo>
                  <a:pt x="188365" y="6785"/>
                </a:lnTo>
                <a:lnTo>
                  <a:pt x="185572" y="7381"/>
                </a:lnTo>
                <a:lnTo>
                  <a:pt x="181806" y="9683"/>
                </a:lnTo>
                <a:lnTo>
                  <a:pt x="177390" y="13122"/>
                </a:lnTo>
                <a:lnTo>
                  <a:pt x="172540" y="17321"/>
                </a:lnTo>
                <a:lnTo>
                  <a:pt x="168355" y="21072"/>
                </a:lnTo>
                <a:lnTo>
                  <a:pt x="161165" y="27780"/>
                </a:lnTo>
                <a:lnTo>
                  <a:pt x="147211" y="41462"/>
                </a:lnTo>
                <a:lnTo>
                  <a:pt x="142896" y="46691"/>
                </a:lnTo>
                <a:lnTo>
                  <a:pt x="139068" y="52083"/>
                </a:lnTo>
                <a:lnTo>
                  <a:pt x="135564" y="57582"/>
                </a:lnTo>
                <a:lnTo>
                  <a:pt x="131321" y="63153"/>
                </a:lnTo>
                <a:lnTo>
                  <a:pt x="126588" y="68772"/>
                </a:lnTo>
                <a:lnTo>
                  <a:pt x="121528" y="74423"/>
                </a:lnTo>
                <a:lnTo>
                  <a:pt x="110826" y="85781"/>
                </a:lnTo>
                <a:lnTo>
                  <a:pt x="105305" y="91478"/>
                </a:lnTo>
                <a:lnTo>
                  <a:pt x="100671" y="98132"/>
                </a:lnTo>
                <a:lnTo>
                  <a:pt x="96630" y="105426"/>
                </a:lnTo>
                <a:lnTo>
                  <a:pt x="92983" y="113147"/>
                </a:lnTo>
                <a:lnTo>
                  <a:pt x="88647" y="120198"/>
                </a:lnTo>
                <a:lnTo>
                  <a:pt x="83851" y="126805"/>
                </a:lnTo>
                <a:lnTo>
                  <a:pt x="78749" y="133114"/>
                </a:lnTo>
                <a:lnTo>
                  <a:pt x="74395" y="139225"/>
                </a:lnTo>
                <a:lnTo>
                  <a:pt x="70540" y="145204"/>
                </a:lnTo>
                <a:lnTo>
                  <a:pt x="63717" y="157880"/>
                </a:lnTo>
                <a:lnTo>
                  <a:pt x="57509" y="173039"/>
                </a:lnTo>
                <a:lnTo>
                  <a:pt x="53569" y="180129"/>
                </a:lnTo>
                <a:lnTo>
                  <a:pt x="49035" y="186761"/>
                </a:lnTo>
                <a:lnTo>
                  <a:pt x="44109" y="193087"/>
                </a:lnTo>
                <a:lnTo>
                  <a:pt x="40824" y="200162"/>
                </a:lnTo>
                <a:lnTo>
                  <a:pt x="35250" y="223772"/>
                </a:lnTo>
                <a:lnTo>
                  <a:pt x="30569" y="240424"/>
                </a:lnTo>
                <a:lnTo>
                  <a:pt x="25314" y="254810"/>
                </a:lnTo>
                <a:lnTo>
                  <a:pt x="19804" y="268506"/>
                </a:lnTo>
                <a:lnTo>
                  <a:pt x="14180" y="284118"/>
                </a:lnTo>
                <a:lnTo>
                  <a:pt x="11046" y="303122"/>
                </a:lnTo>
                <a:lnTo>
                  <a:pt x="8700" y="323316"/>
                </a:lnTo>
                <a:lnTo>
                  <a:pt x="4482" y="341816"/>
                </a:lnTo>
                <a:lnTo>
                  <a:pt x="1972" y="359563"/>
                </a:lnTo>
                <a:lnTo>
                  <a:pt x="857" y="377928"/>
                </a:lnTo>
                <a:lnTo>
                  <a:pt x="361" y="398790"/>
                </a:lnTo>
                <a:lnTo>
                  <a:pt x="0" y="458531"/>
                </a:lnTo>
                <a:lnTo>
                  <a:pt x="2521" y="478112"/>
                </a:lnTo>
                <a:lnTo>
                  <a:pt x="5863" y="497291"/>
                </a:lnTo>
                <a:lnTo>
                  <a:pt x="7349" y="518516"/>
                </a:lnTo>
                <a:lnTo>
                  <a:pt x="10549" y="538109"/>
                </a:lnTo>
                <a:lnTo>
                  <a:pt x="15147" y="556342"/>
                </a:lnTo>
                <a:lnTo>
                  <a:pt x="20365" y="573970"/>
                </a:lnTo>
                <a:lnTo>
                  <a:pt x="31476" y="608571"/>
                </a:lnTo>
                <a:lnTo>
                  <a:pt x="37147" y="625758"/>
                </a:lnTo>
                <a:lnTo>
                  <a:pt x="40945" y="633390"/>
                </a:lnTo>
                <a:lnTo>
                  <a:pt x="45383" y="640382"/>
                </a:lnTo>
                <a:lnTo>
                  <a:pt x="50245" y="646949"/>
                </a:lnTo>
                <a:lnTo>
                  <a:pt x="54441" y="654184"/>
                </a:lnTo>
                <a:lnTo>
                  <a:pt x="58190" y="661865"/>
                </a:lnTo>
                <a:lnTo>
                  <a:pt x="61641" y="669843"/>
                </a:lnTo>
                <a:lnTo>
                  <a:pt x="65848" y="677067"/>
                </a:lnTo>
                <a:lnTo>
                  <a:pt x="70557" y="683788"/>
                </a:lnTo>
                <a:lnTo>
                  <a:pt x="75601" y="690173"/>
                </a:lnTo>
                <a:lnTo>
                  <a:pt x="80869" y="696335"/>
                </a:lnTo>
                <a:lnTo>
                  <a:pt x="86287" y="702349"/>
                </a:lnTo>
                <a:lnTo>
                  <a:pt x="91803" y="708262"/>
                </a:lnTo>
                <a:lnTo>
                  <a:pt x="97385" y="713157"/>
                </a:lnTo>
                <a:lnTo>
                  <a:pt x="103012" y="717373"/>
                </a:lnTo>
                <a:lnTo>
                  <a:pt x="108668" y="721136"/>
                </a:lnTo>
                <a:lnTo>
                  <a:pt x="113391" y="725550"/>
                </a:lnTo>
                <a:lnTo>
                  <a:pt x="117493" y="730397"/>
                </a:lnTo>
                <a:lnTo>
                  <a:pt x="121179" y="735534"/>
                </a:lnTo>
                <a:lnTo>
                  <a:pt x="125542" y="739911"/>
                </a:lnTo>
                <a:lnTo>
                  <a:pt x="130355" y="743781"/>
                </a:lnTo>
                <a:lnTo>
                  <a:pt x="135470" y="747314"/>
                </a:lnTo>
                <a:lnTo>
                  <a:pt x="139832" y="750622"/>
                </a:lnTo>
                <a:lnTo>
                  <a:pt x="143692" y="753779"/>
                </a:lnTo>
                <a:lnTo>
                  <a:pt x="147218" y="756837"/>
                </a:lnTo>
                <a:lnTo>
                  <a:pt x="153676" y="760234"/>
                </a:lnTo>
                <a:lnTo>
                  <a:pt x="156731" y="761140"/>
                </a:lnTo>
                <a:lnTo>
                  <a:pt x="160673" y="762697"/>
                </a:lnTo>
                <a:lnTo>
                  <a:pt x="165207" y="764687"/>
                </a:lnTo>
                <a:lnTo>
                  <a:pt x="170133" y="766966"/>
                </a:lnTo>
                <a:lnTo>
                  <a:pt x="174370" y="769438"/>
                </a:lnTo>
                <a:lnTo>
                  <a:pt x="178148" y="772039"/>
                </a:lnTo>
                <a:lnTo>
                  <a:pt x="181618" y="774725"/>
                </a:lnTo>
                <a:lnTo>
                  <a:pt x="188015" y="777709"/>
                </a:lnTo>
                <a:lnTo>
                  <a:pt x="191054" y="778505"/>
                </a:lnTo>
                <a:lnTo>
                  <a:pt x="196971" y="781930"/>
                </a:lnTo>
                <a:lnTo>
                  <a:pt x="199882" y="784176"/>
                </a:lnTo>
                <a:lnTo>
                  <a:pt x="205658" y="786673"/>
                </a:lnTo>
                <a:lnTo>
                  <a:pt x="214277" y="7886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56"/>
          <p:cNvSpPr/>
          <p:nvPr/>
        </p:nvSpPr>
        <p:spPr>
          <a:xfrm>
            <a:off x="6972404" y="2451735"/>
            <a:ext cx="239927" cy="8573"/>
          </a:xfrm>
          <a:custGeom>
            <a:avLst/>
            <a:gdLst/>
            <a:ahLst/>
            <a:cxnLst/>
            <a:rect l="0" t="0" r="0" b="0"/>
            <a:pathLst>
              <a:path w="239927" h="8573">
                <a:moveTo>
                  <a:pt x="8468" y="0"/>
                </a:moveTo>
                <a:lnTo>
                  <a:pt x="0" y="0"/>
                </a:lnTo>
                <a:lnTo>
                  <a:pt x="20369" y="0"/>
                </a:lnTo>
                <a:lnTo>
                  <a:pt x="23069" y="952"/>
                </a:lnTo>
                <a:lnTo>
                  <a:pt x="25823" y="2540"/>
                </a:lnTo>
                <a:lnTo>
                  <a:pt x="28610" y="4551"/>
                </a:lnTo>
                <a:lnTo>
                  <a:pt x="31421" y="5891"/>
                </a:lnTo>
                <a:lnTo>
                  <a:pt x="34248" y="6785"/>
                </a:lnTo>
                <a:lnTo>
                  <a:pt x="37085" y="7380"/>
                </a:lnTo>
                <a:lnTo>
                  <a:pt x="39929" y="7778"/>
                </a:lnTo>
                <a:lnTo>
                  <a:pt x="42777" y="8042"/>
                </a:lnTo>
                <a:lnTo>
                  <a:pt x="45628" y="8219"/>
                </a:lnTo>
                <a:lnTo>
                  <a:pt x="53876" y="8415"/>
                </a:lnTo>
                <a:lnTo>
                  <a:pt x="230043" y="8572"/>
                </a:lnTo>
                <a:lnTo>
                  <a:pt x="231432" y="7619"/>
                </a:lnTo>
                <a:lnTo>
                  <a:pt x="233311" y="6032"/>
                </a:lnTo>
                <a:lnTo>
                  <a:pt x="2399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57"/>
          <p:cNvSpPr/>
          <p:nvPr/>
        </p:nvSpPr>
        <p:spPr>
          <a:xfrm>
            <a:off x="7255192" y="2263139"/>
            <a:ext cx="94299" cy="377192"/>
          </a:xfrm>
          <a:custGeom>
            <a:avLst/>
            <a:gdLst/>
            <a:ahLst/>
            <a:cxnLst/>
            <a:rect l="0" t="0" r="0" b="0"/>
            <a:pathLst>
              <a:path w="94299" h="377192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5"/>
                </a:lnTo>
                <a:lnTo>
                  <a:pt x="8338" y="15575"/>
                </a:lnTo>
                <a:lnTo>
                  <a:pt x="8468" y="24703"/>
                </a:lnTo>
                <a:lnTo>
                  <a:pt x="9456" y="28851"/>
                </a:lnTo>
                <a:lnTo>
                  <a:pt x="11066" y="32569"/>
                </a:lnTo>
                <a:lnTo>
                  <a:pt x="13093" y="36000"/>
                </a:lnTo>
                <a:lnTo>
                  <a:pt x="15344" y="47433"/>
                </a:lnTo>
                <a:lnTo>
                  <a:pt x="15945" y="54482"/>
                </a:lnTo>
                <a:lnTo>
                  <a:pt x="16344" y="61087"/>
                </a:lnTo>
                <a:lnTo>
                  <a:pt x="16789" y="73505"/>
                </a:lnTo>
                <a:lnTo>
                  <a:pt x="17040" y="95757"/>
                </a:lnTo>
                <a:lnTo>
                  <a:pt x="18027" y="103843"/>
                </a:lnTo>
                <a:lnTo>
                  <a:pt x="19638" y="112091"/>
                </a:lnTo>
                <a:lnTo>
                  <a:pt x="21665" y="120448"/>
                </a:lnTo>
                <a:lnTo>
                  <a:pt x="23016" y="128876"/>
                </a:lnTo>
                <a:lnTo>
                  <a:pt x="23916" y="137353"/>
                </a:lnTo>
                <a:lnTo>
                  <a:pt x="24516" y="145861"/>
                </a:lnTo>
                <a:lnTo>
                  <a:pt x="24917" y="153439"/>
                </a:lnTo>
                <a:lnTo>
                  <a:pt x="25362" y="166938"/>
                </a:lnTo>
                <a:lnTo>
                  <a:pt x="25613" y="189798"/>
                </a:lnTo>
                <a:lnTo>
                  <a:pt x="26599" y="197970"/>
                </a:lnTo>
                <a:lnTo>
                  <a:pt x="28211" y="206275"/>
                </a:lnTo>
                <a:lnTo>
                  <a:pt x="30237" y="214669"/>
                </a:lnTo>
                <a:lnTo>
                  <a:pt x="32540" y="223123"/>
                </a:lnTo>
                <a:lnTo>
                  <a:pt x="37640" y="240136"/>
                </a:lnTo>
                <a:lnTo>
                  <a:pt x="40334" y="247721"/>
                </a:lnTo>
                <a:lnTo>
                  <a:pt x="43081" y="254682"/>
                </a:lnTo>
                <a:lnTo>
                  <a:pt x="45866" y="261229"/>
                </a:lnTo>
                <a:lnTo>
                  <a:pt x="47722" y="267498"/>
                </a:lnTo>
                <a:lnTo>
                  <a:pt x="48960" y="273582"/>
                </a:lnTo>
                <a:lnTo>
                  <a:pt x="49785" y="279543"/>
                </a:lnTo>
                <a:lnTo>
                  <a:pt x="51287" y="285422"/>
                </a:lnTo>
                <a:lnTo>
                  <a:pt x="53242" y="291247"/>
                </a:lnTo>
                <a:lnTo>
                  <a:pt x="55497" y="297035"/>
                </a:lnTo>
                <a:lnTo>
                  <a:pt x="58003" y="308546"/>
                </a:lnTo>
                <a:lnTo>
                  <a:pt x="60070" y="320012"/>
                </a:lnTo>
                <a:lnTo>
                  <a:pt x="61954" y="325736"/>
                </a:lnTo>
                <a:lnTo>
                  <a:pt x="64162" y="331458"/>
                </a:lnTo>
                <a:lnTo>
                  <a:pt x="66617" y="340355"/>
                </a:lnTo>
                <a:lnTo>
                  <a:pt x="67271" y="344061"/>
                </a:lnTo>
                <a:lnTo>
                  <a:pt x="68660" y="347484"/>
                </a:lnTo>
                <a:lnTo>
                  <a:pt x="70539" y="350719"/>
                </a:lnTo>
                <a:lnTo>
                  <a:pt x="72743" y="353828"/>
                </a:lnTo>
                <a:lnTo>
                  <a:pt x="75193" y="359822"/>
                </a:lnTo>
                <a:lnTo>
                  <a:pt x="75846" y="362754"/>
                </a:lnTo>
                <a:lnTo>
                  <a:pt x="77234" y="365661"/>
                </a:lnTo>
                <a:lnTo>
                  <a:pt x="79112" y="368552"/>
                </a:lnTo>
                <a:lnTo>
                  <a:pt x="84418" y="375484"/>
                </a:lnTo>
                <a:lnTo>
                  <a:pt x="85807" y="376053"/>
                </a:lnTo>
                <a:lnTo>
                  <a:pt x="87685" y="376432"/>
                </a:lnTo>
                <a:lnTo>
                  <a:pt x="94298" y="377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58"/>
          <p:cNvSpPr/>
          <p:nvPr/>
        </p:nvSpPr>
        <p:spPr>
          <a:xfrm>
            <a:off x="7400928" y="2348864"/>
            <a:ext cx="178680" cy="290986"/>
          </a:xfrm>
          <a:custGeom>
            <a:avLst/>
            <a:gdLst/>
            <a:ahLst/>
            <a:cxnLst/>
            <a:rect l="0" t="0" r="0" b="0"/>
            <a:pathLst>
              <a:path w="178680" h="290986">
                <a:moveTo>
                  <a:pt x="42859" y="0"/>
                </a:moveTo>
                <a:lnTo>
                  <a:pt x="34640" y="0"/>
                </a:lnTo>
                <a:lnTo>
                  <a:pt x="34391" y="4552"/>
                </a:lnTo>
                <a:lnTo>
                  <a:pt x="33404" y="6845"/>
                </a:lnTo>
                <a:lnTo>
                  <a:pt x="28416" y="14623"/>
                </a:lnTo>
                <a:lnTo>
                  <a:pt x="26915" y="20152"/>
                </a:lnTo>
                <a:lnTo>
                  <a:pt x="23708" y="28324"/>
                </a:lnTo>
                <a:lnTo>
                  <a:pt x="21518" y="33171"/>
                </a:lnTo>
                <a:lnTo>
                  <a:pt x="20060" y="38306"/>
                </a:lnTo>
                <a:lnTo>
                  <a:pt x="19088" y="43635"/>
                </a:lnTo>
                <a:lnTo>
                  <a:pt x="18439" y="49093"/>
                </a:lnTo>
                <a:lnTo>
                  <a:pt x="17054" y="54636"/>
                </a:lnTo>
                <a:lnTo>
                  <a:pt x="15179" y="60237"/>
                </a:lnTo>
                <a:lnTo>
                  <a:pt x="12975" y="65876"/>
                </a:lnTo>
                <a:lnTo>
                  <a:pt x="10554" y="71540"/>
                </a:lnTo>
                <a:lnTo>
                  <a:pt x="5324" y="82913"/>
                </a:lnTo>
                <a:lnTo>
                  <a:pt x="3548" y="88613"/>
                </a:lnTo>
                <a:lnTo>
                  <a:pt x="2365" y="94318"/>
                </a:lnTo>
                <a:lnTo>
                  <a:pt x="1575" y="100027"/>
                </a:lnTo>
                <a:lnTo>
                  <a:pt x="1049" y="106689"/>
                </a:lnTo>
                <a:lnTo>
                  <a:pt x="698" y="113989"/>
                </a:lnTo>
                <a:lnTo>
                  <a:pt x="308" y="128767"/>
                </a:lnTo>
                <a:lnTo>
                  <a:pt x="24" y="165500"/>
                </a:lnTo>
                <a:lnTo>
                  <a:pt x="0" y="194279"/>
                </a:lnTo>
                <a:lnTo>
                  <a:pt x="951" y="200005"/>
                </a:lnTo>
                <a:lnTo>
                  <a:pt x="2538" y="205727"/>
                </a:lnTo>
                <a:lnTo>
                  <a:pt x="4549" y="211446"/>
                </a:lnTo>
                <a:lnTo>
                  <a:pt x="9322" y="220342"/>
                </a:lnTo>
                <a:lnTo>
                  <a:pt x="14619" y="228422"/>
                </a:lnTo>
                <a:lnTo>
                  <a:pt x="17365" y="233244"/>
                </a:lnTo>
                <a:lnTo>
                  <a:pt x="20148" y="238364"/>
                </a:lnTo>
                <a:lnTo>
                  <a:pt x="22956" y="242729"/>
                </a:lnTo>
                <a:lnTo>
                  <a:pt x="25780" y="246592"/>
                </a:lnTo>
                <a:lnTo>
                  <a:pt x="28616" y="250120"/>
                </a:lnTo>
                <a:lnTo>
                  <a:pt x="31458" y="254377"/>
                </a:lnTo>
                <a:lnTo>
                  <a:pt x="34306" y="259120"/>
                </a:lnTo>
                <a:lnTo>
                  <a:pt x="37157" y="264187"/>
                </a:lnTo>
                <a:lnTo>
                  <a:pt x="40010" y="267565"/>
                </a:lnTo>
                <a:lnTo>
                  <a:pt x="42864" y="269817"/>
                </a:lnTo>
                <a:lnTo>
                  <a:pt x="49529" y="273271"/>
                </a:lnTo>
                <a:lnTo>
                  <a:pt x="58842" y="277982"/>
                </a:lnTo>
                <a:lnTo>
                  <a:pt x="63038" y="280571"/>
                </a:lnTo>
                <a:lnTo>
                  <a:pt x="66790" y="283250"/>
                </a:lnTo>
                <a:lnTo>
                  <a:pt x="70243" y="285989"/>
                </a:lnTo>
                <a:lnTo>
                  <a:pt x="73497" y="287814"/>
                </a:lnTo>
                <a:lnTo>
                  <a:pt x="76620" y="289031"/>
                </a:lnTo>
                <a:lnTo>
                  <a:pt x="79654" y="289843"/>
                </a:lnTo>
                <a:lnTo>
                  <a:pt x="83581" y="290384"/>
                </a:lnTo>
                <a:lnTo>
                  <a:pt x="88105" y="290744"/>
                </a:lnTo>
                <a:lnTo>
                  <a:pt x="93025" y="290985"/>
                </a:lnTo>
                <a:lnTo>
                  <a:pt x="97258" y="290193"/>
                </a:lnTo>
                <a:lnTo>
                  <a:pt x="101033" y="288712"/>
                </a:lnTo>
                <a:lnTo>
                  <a:pt x="104502" y="286772"/>
                </a:lnTo>
                <a:lnTo>
                  <a:pt x="113436" y="282077"/>
                </a:lnTo>
                <a:lnTo>
                  <a:pt x="118485" y="279492"/>
                </a:lnTo>
                <a:lnTo>
                  <a:pt x="122804" y="276816"/>
                </a:lnTo>
                <a:lnTo>
                  <a:pt x="126636" y="274079"/>
                </a:lnTo>
                <a:lnTo>
                  <a:pt x="130144" y="271302"/>
                </a:lnTo>
                <a:lnTo>
                  <a:pt x="133433" y="267546"/>
                </a:lnTo>
                <a:lnTo>
                  <a:pt x="136580" y="263136"/>
                </a:lnTo>
                <a:lnTo>
                  <a:pt x="139630" y="258292"/>
                </a:lnTo>
                <a:lnTo>
                  <a:pt x="142616" y="254110"/>
                </a:lnTo>
                <a:lnTo>
                  <a:pt x="145558" y="250369"/>
                </a:lnTo>
                <a:lnTo>
                  <a:pt x="148472" y="246923"/>
                </a:lnTo>
                <a:lnTo>
                  <a:pt x="151368" y="242721"/>
                </a:lnTo>
                <a:lnTo>
                  <a:pt x="154251" y="238014"/>
                </a:lnTo>
                <a:lnTo>
                  <a:pt x="157126" y="232971"/>
                </a:lnTo>
                <a:lnTo>
                  <a:pt x="162859" y="222288"/>
                </a:lnTo>
                <a:lnTo>
                  <a:pt x="165721" y="216772"/>
                </a:lnTo>
                <a:lnTo>
                  <a:pt x="167630" y="211190"/>
                </a:lnTo>
                <a:lnTo>
                  <a:pt x="168902" y="205564"/>
                </a:lnTo>
                <a:lnTo>
                  <a:pt x="169750" y="199908"/>
                </a:lnTo>
                <a:lnTo>
                  <a:pt x="171269" y="194232"/>
                </a:lnTo>
                <a:lnTo>
                  <a:pt x="173232" y="188543"/>
                </a:lnTo>
                <a:lnTo>
                  <a:pt x="175495" y="182846"/>
                </a:lnTo>
                <a:lnTo>
                  <a:pt x="177003" y="177142"/>
                </a:lnTo>
                <a:lnTo>
                  <a:pt x="178008" y="171435"/>
                </a:lnTo>
                <a:lnTo>
                  <a:pt x="178679" y="165725"/>
                </a:lnTo>
                <a:lnTo>
                  <a:pt x="178172" y="160966"/>
                </a:lnTo>
                <a:lnTo>
                  <a:pt x="176883" y="156841"/>
                </a:lnTo>
                <a:lnTo>
                  <a:pt x="175071" y="153138"/>
                </a:lnTo>
                <a:lnTo>
                  <a:pt x="173863" y="148765"/>
                </a:lnTo>
                <a:lnTo>
                  <a:pt x="173057" y="143944"/>
                </a:lnTo>
                <a:lnTo>
                  <a:pt x="172521" y="138826"/>
                </a:lnTo>
                <a:lnTo>
                  <a:pt x="171210" y="133508"/>
                </a:lnTo>
                <a:lnTo>
                  <a:pt x="169384" y="128058"/>
                </a:lnTo>
                <a:lnTo>
                  <a:pt x="167214" y="122520"/>
                </a:lnTo>
                <a:lnTo>
                  <a:pt x="162263" y="113826"/>
                </a:lnTo>
                <a:lnTo>
                  <a:pt x="156887" y="106787"/>
                </a:lnTo>
                <a:lnTo>
                  <a:pt x="151324" y="100484"/>
                </a:lnTo>
                <a:lnTo>
                  <a:pt x="145676" y="94507"/>
                </a:lnTo>
                <a:lnTo>
                  <a:pt x="134289" y="82910"/>
                </a:lnTo>
                <a:lnTo>
                  <a:pt x="130482" y="80038"/>
                </a:lnTo>
                <a:lnTo>
                  <a:pt x="126040" y="77171"/>
                </a:lnTo>
                <a:lnTo>
                  <a:pt x="121173" y="74308"/>
                </a:lnTo>
                <a:lnTo>
                  <a:pt x="116023" y="71446"/>
                </a:lnTo>
                <a:lnTo>
                  <a:pt x="105221" y="65727"/>
                </a:lnTo>
                <a:lnTo>
                  <a:pt x="100626" y="62868"/>
                </a:lnTo>
                <a:lnTo>
                  <a:pt x="96611" y="60010"/>
                </a:lnTo>
                <a:lnTo>
                  <a:pt x="92981" y="57152"/>
                </a:lnTo>
                <a:lnTo>
                  <a:pt x="88655" y="55246"/>
                </a:lnTo>
                <a:lnTo>
                  <a:pt x="83868" y="53976"/>
                </a:lnTo>
                <a:lnTo>
                  <a:pt x="78771" y="53129"/>
                </a:lnTo>
                <a:lnTo>
                  <a:pt x="74421" y="52565"/>
                </a:lnTo>
                <a:lnTo>
                  <a:pt x="70567" y="52189"/>
                </a:lnTo>
                <a:lnTo>
                  <a:pt x="67046" y="51937"/>
                </a:lnTo>
                <a:lnTo>
                  <a:pt x="62794" y="50818"/>
                </a:lnTo>
                <a:lnTo>
                  <a:pt x="58054" y="49119"/>
                </a:lnTo>
                <a:lnTo>
                  <a:pt x="45860" y="44099"/>
                </a:lnTo>
                <a:lnTo>
                  <a:pt x="41653" y="40872"/>
                </a:lnTo>
                <a:lnTo>
                  <a:pt x="39197" y="38678"/>
                </a:lnTo>
                <a:lnTo>
                  <a:pt x="36608" y="37216"/>
                </a:lnTo>
                <a:lnTo>
                  <a:pt x="31191" y="35591"/>
                </a:lnTo>
                <a:lnTo>
                  <a:pt x="25714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59"/>
          <p:cNvSpPr/>
          <p:nvPr/>
        </p:nvSpPr>
        <p:spPr>
          <a:xfrm>
            <a:off x="7478077" y="2146758"/>
            <a:ext cx="265628" cy="587824"/>
          </a:xfrm>
          <a:custGeom>
            <a:avLst/>
            <a:gdLst/>
            <a:ahLst/>
            <a:cxnLst/>
            <a:rect l="0" t="0" r="0" b="0"/>
            <a:pathLst>
              <a:path w="265628" h="587824">
                <a:moveTo>
                  <a:pt x="0" y="4939"/>
                </a:moveTo>
                <a:lnTo>
                  <a:pt x="8220" y="4939"/>
                </a:lnTo>
                <a:lnTo>
                  <a:pt x="13019" y="388"/>
                </a:lnTo>
                <a:lnTo>
                  <a:pt x="15347" y="0"/>
                </a:lnTo>
                <a:lnTo>
                  <a:pt x="17851" y="694"/>
                </a:lnTo>
                <a:lnTo>
                  <a:pt x="20473" y="2109"/>
                </a:lnTo>
                <a:lnTo>
                  <a:pt x="25926" y="3681"/>
                </a:lnTo>
                <a:lnTo>
                  <a:pt x="28715" y="4101"/>
                </a:lnTo>
                <a:lnTo>
                  <a:pt x="36892" y="7106"/>
                </a:lnTo>
                <a:lnTo>
                  <a:pt x="41739" y="9241"/>
                </a:lnTo>
                <a:lnTo>
                  <a:pt x="46876" y="10665"/>
                </a:lnTo>
                <a:lnTo>
                  <a:pt x="52206" y="11614"/>
                </a:lnTo>
                <a:lnTo>
                  <a:pt x="57664" y="12246"/>
                </a:lnTo>
                <a:lnTo>
                  <a:pt x="63208" y="14573"/>
                </a:lnTo>
                <a:lnTo>
                  <a:pt x="68808" y="18029"/>
                </a:lnTo>
                <a:lnTo>
                  <a:pt x="74448" y="22238"/>
                </a:lnTo>
                <a:lnTo>
                  <a:pt x="80112" y="25997"/>
                </a:lnTo>
                <a:lnTo>
                  <a:pt x="85793" y="29455"/>
                </a:lnTo>
                <a:lnTo>
                  <a:pt x="91485" y="32713"/>
                </a:lnTo>
                <a:lnTo>
                  <a:pt x="97185" y="36790"/>
                </a:lnTo>
                <a:lnTo>
                  <a:pt x="102891" y="41413"/>
                </a:lnTo>
                <a:lnTo>
                  <a:pt x="108599" y="46400"/>
                </a:lnTo>
                <a:lnTo>
                  <a:pt x="114309" y="50677"/>
                </a:lnTo>
                <a:lnTo>
                  <a:pt x="120022" y="54481"/>
                </a:lnTo>
                <a:lnTo>
                  <a:pt x="125734" y="57970"/>
                </a:lnTo>
                <a:lnTo>
                  <a:pt x="132401" y="63153"/>
                </a:lnTo>
                <a:lnTo>
                  <a:pt x="139702" y="69466"/>
                </a:lnTo>
                <a:lnTo>
                  <a:pt x="154482" y="83148"/>
                </a:lnTo>
                <a:lnTo>
                  <a:pt x="174466" y="102513"/>
                </a:lnTo>
                <a:lnTo>
                  <a:pt x="189936" y="117838"/>
                </a:lnTo>
                <a:lnTo>
                  <a:pt x="197109" y="125925"/>
                </a:lnTo>
                <a:lnTo>
                  <a:pt x="203796" y="134174"/>
                </a:lnTo>
                <a:lnTo>
                  <a:pt x="210159" y="142530"/>
                </a:lnTo>
                <a:lnTo>
                  <a:pt x="215354" y="151912"/>
                </a:lnTo>
                <a:lnTo>
                  <a:pt x="219769" y="161976"/>
                </a:lnTo>
                <a:lnTo>
                  <a:pt x="223665" y="172495"/>
                </a:lnTo>
                <a:lnTo>
                  <a:pt x="228168" y="182366"/>
                </a:lnTo>
                <a:lnTo>
                  <a:pt x="233074" y="191803"/>
                </a:lnTo>
                <a:lnTo>
                  <a:pt x="238251" y="200953"/>
                </a:lnTo>
                <a:lnTo>
                  <a:pt x="246542" y="218739"/>
                </a:lnTo>
                <a:lnTo>
                  <a:pt x="250086" y="227482"/>
                </a:lnTo>
                <a:lnTo>
                  <a:pt x="252449" y="237121"/>
                </a:lnTo>
                <a:lnTo>
                  <a:pt x="254024" y="247357"/>
                </a:lnTo>
                <a:lnTo>
                  <a:pt x="255075" y="257991"/>
                </a:lnTo>
                <a:lnTo>
                  <a:pt x="256727" y="268890"/>
                </a:lnTo>
                <a:lnTo>
                  <a:pt x="258782" y="279967"/>
                </a:lnTo>
                <a:lnTo>
                  <a:pt x="261104" y="291161"/>
                </a:lnTo>
                <a:lnTo>
                  <a:pt x="262652" y="302434"/>
                </a:lnTo>
                <a:lnTo>
                  <a:pt x="263683" y="313759"/>
                </a:lnTo>
                <a:lnTo>
                  <a:pt x="264372" y="325119"/>
                </a:lnTo>
                <a:lnTo>
                  <a:pt x="265136" y="347901"/>
                </a:lnTo>
                <a:lnTo>
                  <a:pt x="265627" y="398122"/>
                </a:lnTo>
                <a:lnTo>
                  <a:pt x="264715" y="409936"/>
                </a:lnTo>
                <a:lnTo>
                  <a:pt x="263154" y="420670"/>
                </a:lnTo>
                <a:lnTo>
                  <a:pt x="261161" y="430683"/>
                </a:lnTo>
                <a:lnTo>
                  <a:pt x="256407" y="451969"/>
                </a:lnTo>
                <a:lnTo>
                  <a:pt x="253806" y="462979"/>
                </a:lnTo>
                <a:lnTo>
                  <a:pt x="250166" y="474129"/>
                </a:lnTo>
                <a:lnTo>
                  <a:pt x="245836" y="485372"/>
                </a:lnTo>
                <a:lnTo>
                  <a:pt x="236896" y="506120"/>
                </a:lnTo>
                <a:lnTo>
                  <a:pt x="229747" y="521691"/>
                </a:lnTo>
                <a:lnTo>
                  <a:pt x="223394" y="537502"/>
                </a:lnTo>
                <a:lnTo>
                  <a:pt x="217396" y="552148"/>
                </a:lnTo>
                <a:lnTo>
                  <a:pt x="211555" y="561833"/>
                </a:lnTo>
                <a:lnTo>
                  <a:pt x="205785" y="569313"/>
                </a:lnTo>
                <a:lnTo>
                  <a:pt x="200045" y="575812"/>
                </a:lnTo>
                <a:lnTo>
                  <a:pt x="194319" y="581875"/>
                </a:lnTo>
                <a:lnTo>
                  <a:pt x="191459" y="583873"/>
                </a:lnTo>
                <a:lnTo>
                  <a:pt x="183834" y="586685"/>
                </a:lnTo>
                <a:lnTo>
                  <a:pt x="180171" y="587823"/>
                </a:lnTo>
                <a:lnTo>
                  <a:pt x="172655" y="580484"/>
                </a:lnTo>
                <a:lnTo>
                  <a:pt x="169446" y="579824"/>
                </a:lnTo>
                <a:lnTo>
                  <a:pt x="167257" y="579648"/>
                </a:lnTo>
                <a:lnTo>
                  <a:pt x="165796" y="578579"/>
                </a:lnTo>
                <a:lnTo>
                  <a:pt x="164824" y="576913"/>
                </a:lnTo>
                <a:lnTo>
                  <a:pt x="162878" y="570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60"/>
          <p:cNvSpPr/>
          <p:nvPr/>
        </p:nvSpPr>
        <p:spPr>
          <a:xfrm>
            <a:off x="7898133" y="2031682"/>
            <a:ext cx="274318" cy="754381"/>
          </a:xfrm>
          <a:custGeom>
            <a:avLst/>
            <a:gdLst/>
            <a:ahLst/>
            <a:cxnLst/>
            <a:rect l="0" t="0" r="0" b="0"/>
            <a:pathLst>
              <a:path w="274318" h="754381">
                <a:moveTo>
                  <a:pt x="197164" y="0"/>
                </a:moveTo>
                <a:lnTo>
                  <a:pt x="175852" y="0"/>
                </a:lnTo>
                <a:lnTo>
                  <a:pt x="174384" y="953"/>
                </a:lnTo>
                <a:lnTo>
                  <a:pt x="173404" y="2540"/>
                </a:lnTo>
                <a:lnTo>
                  <a:pt x="172751" y="4551"/>
                </a:lnTo>
                <a:lnTo>
                  <a:pt x="169486" y="9325"/>
                </a:lnTo>
                <a:lnTo>
                  <a:pt x="162293" y="17368"/>
                </a:lnTo>
                <a:lnTo>
                  <a:pt x="154130" y="25784"/>
                </a:lnTo>
                <a:lnTo>
                  <a:pt x="147557" y="31462"/>
                </a:lnTo>
                <a:lnTo>
                  <a:pt x="143138" y="34310"/>
                </a:lnTo>
                <a:lnTo>
                  <a:pt x="138287" y="37161"/>
                </a:lnTo>
                <a:lnTo>
                  <a:pt x="133148" y="40966"/>
                </a:lnTo>
                <a:lnTo>
                  <a:pt x="127817" y="45408"/>
                </a:lnTo>
                <a:lnTo>
                  <a:pt x="117766" y="54472"/>
                </a:lnTo>
                <a:lnTo>
                  <a:pt x="110123" y="61675"/>
                </a:lnTo>
                <a:lnTo>
                  <a:pt x="100466" y="71085"/>
                </a:lnTo>
                <a:lnTo>
                  <a:pt x="94497" y="79536"/>
                </a:lnTo>
                <a:lnTo>
                  <a:pt x="88670" y="88689"/>
                </a:lnTo>
                <a:lnTo>
                  <a:pt x="82904" y="95932"/>
                </a:lnTo>
                <a:lnTo>
                  <a:pt x="77167" y="104867"/>
                </a:lnTo>
                <a:lnTo>
                  <a:pt x="71442" y="115187"/>
                </a:lnTo>
                <a:lnTo>
                  <a:pt x="62864" y="131708"/>
                </a:lnTo>
                <a:lnTo>
                  <a:pt x="55243" y="148668"/>
                </a:lnTo>
                <a:lnTo>
                  <a:pt x="49644" y="171465"/>
                </a:lnTo>
                <a:lnTo>
                  <a:pt x="42330" y="188600"/>
                </a:lnTo>
                <a:lnTo>
                  <a:pt x="34130" y="208281"/>
                </a:lnTo>
                <a:lnTo>
                  <a:pt x="25668" y="229671"/>
                </a:lnTo>
                <a:lnTo>
                  <a:pt x="22826" y="235981"/>
                </a:lnTo>
                <a:lnTo>
                  <a:pt x="19668" y="250613"/>
                </a:lnTo>
                <a:lnTo>
                  <a:pt x="17312" y="266641"/>
                </a:lnTo>
                <a:lnTo>
                  <a:pt x="13090" y="283290"/>
                </a:lnTo>
                <a:lnTo>
                  <a:pt x="8509" y="311370"/>
                </a:lnTo>
                <a:lnTo>
                  <a:pt x="4414" y="326981"/>
                </a:lnTo>
                <a:lnTo>
                  <a:pt x="1961" y="343445"/>
                </a:lnTo>
                <a:lnTo>
                  <a:pt x="870" y="360287"/>
                </a:lnTo>
                <a:lnTo>
                  <a:pt x="384" y="377298"/>
                </a:lnTo>
                <a:lnTo>
                  <a:pt x="48" y="413282"/>
                </a:lnTo>
                <a:lnTo>
                  <a:pt x="0" y="459661"/>
                </a:lnTo>
                <a:lnTo>
                  <a:pt x="4548" y="481636"/>
                </a:lnTo>
                <a:lnTo>
                  <a:pt x="7379" y="501693"/>
                </a:lnTo>
                <a:lnTo>
                  <a:pt x="12767" y="519701"/>
                </a:lnTo>
                <a:lnTo>
                  <a:pt x="20397" y="537102"/>
                </a:lnTo>
                <a:lnTo>
                  <a:pt x="28689" y="554323"/>
                </a:lnTo>
                <a:lnTo>
                  <a:pt x="45727" y="588642"/>
                </a:lnTo>
                <a:lnTo>
                  <a:pt x="54293" y="601238"/>
                </a:lnTo>
                <a:lnTo>
                  <a:pt x="62546" y="610435"/>
                </a:lnTo>
                <a:lnTo>
                  <a:pt x="67413" y="615554"/>
                </a:lnTo>
                <a:lnTo>
                  <a:pt x="75362" y="626322"/>
                </a:lnTo>
                <a:lnTo>
                  <a:pt x="82069" y="636505"/>
                </a:lnTo>
                <a:lnTo>
                  <a:pt x="88227" y="644206"/>
                </a:lnTo>
                <a:lnTo>
                  <a:pt x="94137" y="653344"/>
                </a:lnTo>
                <a:lnTo>
                  <a:pt x="97047" y="658448"/>
                </a:lnTo>
                <a:lnTo>
                  <a:pt x="105360" y="666658"/>
                </a:lnTo>
                <a:lnTo>
                  <a:pt x="110244" y="670181"/>
                </a:lnTo>
                <a:lnTo>
                  <a:pt x="118211" y="679176"/>
                </a:lnTo>
                <a:lnTo>
                  <a:pt x="121668" y="684242"/>
                </a:lnTo>
                <a:lnTo>
                  <a:pt x="125879" y="688571"/>
                </a:lnTo>
                <a:lnTo>
                  <a:pt x="130590" y="692410"/>
                </a:lnTo>
                <a:lnTo>
                  <a:pt x="135637" y="695922"/>
                </a:lnTo>
                <a:lnTo>
                  <a:pt x="143783" y="702363"/>
                </a:lnTo>
                <a:lnTo>
                  <a:pt x="151533" y="708401"/>
                </a:lnTo>
                <a:lnTo>
                  <a:pt x="156266" y="711345"/>
                </a:lnTo>
                <a:lnTo>
                  <a:pt x="161325" y="714260"/>
                </a:lnTo>
                <a:lnTo>
                  <a:pt x="172028" y="720039"/>
                </a:lnTo>
                <a:lnTo>
                  <a:pt x="177550" y="722914"/>
                </a:lnTo>
                <a:lnTo>
                  <a:pt x="182183" y="725783"/>
                </a:lnTo>
                <a:lnTo>
                  <a:pt x="189871" y="731510"/>
                </a:lnTo>
                <a:lnTo>
                  <a:pt x="194207" y="733418"/>
                </a:lnTo>
                <a:lnTo>
                  <a:pt x="199002" y="734691"/>
                </a:lnTo>
                <a:lnTo>
                  <a:pt x="204105" y="735539"/>
                </a:lnTo>
                <a:lnTo>
                  <a:pt x="209412" y="737057"/>
                </a:lnTo>
                <a:lnTo>
                  <a:pt x="214854" y="739021"/>
                </a:lnTo>
                <a:lnTo>
                  <a:pt x="220388" y="741283"/>
                </a:lnTo>
                <a:lnTo>
                  <a:pt x="225029" y="742791"/>
                </a:lnTo>
                <a:lnTo>
                  <a:pt x="232725" y="744467"/>
                </a:lnTo>
                <a:lnTo>
                  <a:pt x="239323" y="745212"/>
                </a:lnTo>
                <a:lnTo>
                  <a:pt x="246767" y="745690"/>
                </a:lnTo>
                <a:lnTo>
                  <a:pt x="250325" y="748295"/>
                </a:lnTo>
                <a:lnTo>
                  <a:pt x="252607" y="750323"/>
                </a:lnTo>
                <a:lnTo>
                  <a:pt x="255080" y="751676"/>
                </a:lnTo>
                <a:lnTo>
                  <a:pt x="263356" y="753846"/>
                </a:lnTo>
                <a:lnTo>
                  <a:pt x="265272" y="754275"/>
                </a:lnTo>
                <a:lnTo>
                  <a:pt x="272468" y="754366"/>
                </a:lnTo>
                <a:lnTo>
                  <a:pt x="274317" y="7543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61"/>
          <p:cNvSpPr/>
          <p:nvPr/>
        </p:nvSpPr>
        <p:spPr>
          <a:xfrm>
            <a:off x="8129587" y="2194560"/>
            <a:ext cx="42864" cy="265748"/>
          </a:xfrm>
          <a:custGeom>
            <a:avLst/>
            <a:gdLst/>
            <a:ahLst/>
            <a:cxnLst/>
            <a:rect l="0" t="0" r="0" b="0"/>
            <a:pathLst>
              <a:path w="42864" h="265748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39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5" y="25783"/>
                </a:lnTo>
                <a:lnTo>
                  <a:pt x="7779" y="31462"/>
                </a:lnTo>
                <a:lnTo>
                  <a:pt x="8220" y="37160"/>
                </a:lnTo>
                <a:lnTo>
                  <a:pt x="8416" y="45408"/>
                </a:lnTo>
                <a:lnTo>
                  <a:pt x="8572" y="124551"/>
                </a:lnTo>
                <a:lnTo>
                  <a:pt x="9525" y="130659"/>
                </a:lnTo>
                <a:lnTo>
                  <a:pt x="11113" y="136636"/>
                </a:lnTo>
                <a:lnTo>
                  <a:pt x="13123" y="142526"/>
                </a:lnTo>
                <a:lnTo>
                  <a:pt x="15416" y="148357"/>
                </a:lnTo>
                <a:lnTo>
                  <a:pt x="17897" y="154149"/>
                </a:lnTo>
                <a:lnTo>
                  <a:pt x="20504" y="159916"/>
                </a:lnTo>
                <a:lnTo>
                  <a:pt x="22242" y="165666"/>
                </a:lnTo>
                <a:lnTo>
                  <a:pt x="23401" y="171403"/>
                </a:lnTo>
                <a:lnTo>
                  <a:pt x="24173" y="177134"/>
                </a:lnTo>
                <a:lnTo>
                  <a:pt x="24688" y="182859"/>
                </a:lnTo>
                <a:lnTo>
                  <a:pt x="25031" y="188581"/>
                </a:lnTo>
                <a:lnTo>
                  <a:pt x="25413" y="200018"/>
                </a:lnTo>
                <a:lnTo>
                  <a:pt x="25691" y="227470"/>
                </a:lnTo>
                <a:lnTo>
                  <a:pt x="25706" y="233813"/>
                </a:lnTo>
                <a:lnTo>
                  <a:pt x="26663" y="236837"/>
                </a:lnTo>
                <a:lnTo>
                  <a:pt x="28252" y="239806"/>
                </a:lnTo>
                <a:lnTo>
                  <a:pt x="30266" y="242738"/>
                </a:lnTo>
                <a:lnTo>
                  <a:pt x="31607" y="245646"/>
                </a:lnTo>
                <a:lnTo>
                  <a:pt x="32502" y="248536"/>
                </a:lnTo>
                <a:lnTo>
                  <a:pt x="33495" y="254288"/>
                </a:lnTo>
                <a:lnTo>
                  <a:pt x="34055" y="261928"/>
                </a:lnTo>
                <a:lnTo>
                  <a:pt x="34258" y="265244"/>
                </a:lnTo>
                <a:lnTo>
                  <a:pt x="35223" y="265412"/>
                </a:lnTo>
                <a:lnTo>
                  <a:pt x="36816" y="265524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62"/>
          <p:cNvSpPr/>
          <p:nvPr/>
        </p:nvSpPr>
        <p:spPr>
          <a:xfrm>
            <a:off x="8258562" y="2220277"/>
            <a:ext cx="68194" cy="462916"/>
          </a:xfrm>
          <a:custGeom>
            <a:avLst/>
            <a:gdLst/>
            <a:ahLst/>
            <a:cxnLst/>
            <a:rect l="0" t="0" r="0" b="0"/>
            <a:pathLst>
              <a:path w="68194" h="462916">
                <a:moveTo>
                  <a:pt x="68193" y="0"/>
                </a:moveTo>
                <a:lnTo>
                  <a:pt x="68193" y="11932"/>
                </a:lnTo>
                <a:lnTo>
                  <a:pt x="67240" y="14622"/>
                </a:lnTo>
                <a:lnTo>
                  <a:pt x="65653" y="17368"/>
                </a:lnTo>
                <a:lnTo>
                  <a:pt x="63641" y="20151"/>
                </a:lnTo>
                <a:lnTo>
                  <a:pt x="62301" y="23912"/>
                </a:lnTo>
                <a:lnTo>
                  <a:pt x="60414" y="38306"/>
                </a:lnTo>
                <a:lnTo>
                  <a:pt x="59974" y="49092"/>
                </a:lnTo>
                <a:lnTo>
                  <a:pt x="59724" y="70426"/>
                </a:lnTo>
                <a:lnTo>
                  <a:pt x="58738" y="78383"/>
                </a:lnTo>
                <a:lnTo>
                  <a:pt x="57126" y="86545"/>
                </a:lnTo>
                <a:lnTo>
                  <a:pt x="55101" y="94845"/>
                </a:lnTo>
                <a:lnTo>
                  <a:pt x="52797" y="103235"/>
                </a:lnTo>
                <a:lnTo>
                  <a:pt x="47698" y="120177"/>
                </a:lnTo>
                <a:lnTo>
                  <a:pt x="45956" y="128696"/>
                </a:lnTo>
                <a:lnTo>
                  <a:pt x="44796" y="137232"/>
                </a:lnTo>
                <a:lnTo>
                  <a:pt x="44023" y="145781"/>
                </a:lnTo>
                <a:lnTo>
                  <a:pt x="42555" y="155290"/>
                </a:lnTo>
                <a:lnTo>
                  <a:pt x="40623" y="165439"/>
                </a:lnTo>
                <a:lnTo>
                  <a:pt x="38384" y="176015"/>
                </a:lnTo>
                <a:lnTo>
                  <a:pt x="35937" y="185923"/>
                </a:lnTo>
                <a:lnTo>
                  <a:pt x="33354" y="195386"/>
                </a:lnTo>
                <a:lnTo>
                  <a:pt x="30680" y="204553"/>
                </a:lnTo>
                <a:lnTo>
                  <a:pt x="28896" y="214473"/>
                </a:lnTo>
                <a:lnTo>
                  <a:pt x="27708" y="224897"/>
                </a:lnTo>
                <a:lnTo>
                  <a:pt x="26915" y="235657"/>
                </a:lnTo>
                <a:lnTo>
                  <a:pt x="25435" y="246639"/>
                </a:lnTo>
                <a:lnTo>
                  <a:pt x="23495" y="257771"/>
                </a:lnTo>
                <a:lnTo>
                  <a:pt x="21249" y="269003"/>
                </a:lnTo>
                <a:lnTo>
                  <a:pt x="19752" y="279347"/>
                </a:lnTo>
                <a:lnTo>
                  <a:pt x="18754" y="289102"/>
                </a:lnTo>
                <a:lnTo>
                  <a:pt x="18089" y="298462"/>
                </a:lnTo>
                <a:lnTo>
                  <a:pt x="16693" y="307560"/>
                </a:lnTo>
                <a:lnTo>
                  <a:pt x="14809" y="316482"/>
                </a:lnTo>
                <a:lnTo>
                  <a:pt x="12601" y="325288"/>
                </a:lnTo>
                <a:lnTo>
                  <a:pt x="11129" y="334016"/>
                </a:lnTo>
                <a:lnTo>
                  <a:pt x="10148" y="342693"/>
                </a:lnTo>
                <a:lnTo>
                  <a:pt x="9493" y="351334"/>
                </a:lnTo>
                <a:lnTo>
                  <a:pt x="8104" y="359953"/>
                </a:lnTo>
                <a:lnTo>
                  <a:pt x="6227" y="368556"/>
                </a:lnTo>
                <a:lnTo>
                  <a:pt x="4022" y="377149"/>
                </a:lnTo>
                <a:lnTo>
                  <a:pt x="2552" y="384783"/>
                </a:lnTo>
                <a:lnTo>
                  <a:pt x="919" y="398344"/>
                </a:lnTo>
                <a:lnTo>
                  <a:pt x="193" y="410722"/>
                </a:lnTo>
                <a:lnTo>
                  <a:pt x="0" y="416690"/>
                </a:lnTo>
                <a:lnTo>
                  <a:pt x="823" y="422573"/>
                </a:lnTo>
                <a:lnTo>
                  <a:pt x="2325" y="428401"/>
                </a:lnTo>
                <a:lnTo>
                  <a:pt x="4279" y="434190"/>
                </a:lnTo>
                <a:lnTo>
                  <a:pt x="5580" y="439003"/>
                </a:lnTo>
                <a:lnTo>
                  <a:pt x="7670" y="451030"/>
                </a:lnTo>
                <a:lnTo>
                  <a:pt x="8155" y="461530"/>
                </a:lnTo>
                <a:lnTo>
                  <a:pt x="9117" y="461991"/>
                </a:lnTo>
                <a:lnTo>
                  <a:pt x="10711" y="462299"/>
                </a:lnTo>
                <a:lnTo>
                  <a:pt x="16757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63"/>
          <p:cNvSpPr/>
          <p:nvPr/>
        </p:nvSpPr>
        <p:spPr>
          <a:xfrm>
            <a:off x="8335327" y="2520432"/>
            <a:ext cx="240031" cy="188090"/>
          </a:xfrm>
          <a:custGeom>
            <a:avLst/>
            <a:gdLst/>
            <a:ahLst/>
            <a:cxnLst/>
            <a:rect l="0" t="0" r="0" b="0"/>
            <a:pathLst>
              <a:path w="240031" h="188090">
                <a:moveTo>
                  <a:pt x="0" y="51318"/>
                </a:moveTo>
                <a:lnTo>
                  <a:pt x="0" y="38299"/>
                </a:lnTo>
                <a:lnTo>
                  <a:pt x="952" y="35971"/>
                </a:lnTo>
                <a:lnTo>
                  <a:pt x="4551" y="30844"/>
                </a:lnTo>
                <a:lnTo>
                  <a:pt x="6844" y="29096"/>
                </a:lnTo>
                <a:lnTo>
                  <a:pt x="9325" y="27931"/>
                </a:lnTo>
                <a:lnTo>
                  <a:pt x="11932" y="27154"/>
                </a:lnTo>
                <a:lnTo>
                  <a:pt x="17368" y="23751"/>
                </a:lnTo>
                <a:lnTo>
                  <a:pt x="20152" y="21510"/>
                </a:lnTo>
                <a:lnTo>
                  <a:pt x="24865" y="19063"/>
                </a:lnTo>
                <a:lnTo>
                  <a:pt x="30864" y="16480"/>
                </a:lnTo>
                <a:lnTo>
                  <a:pt x="37721" y="13805"/>
                </a:lnTo>
                <a:lnTo>
                  <a:pt x="44197" y="12022"/>
                </a:lnTo>
                <a:lnTo>
                  <a:pt x="50420" y="10833"/>
                </a:lnTo>
                <a:lnTo>
                  <a:pt x="56473" y="10040"/>
                </a:lnTo>
                <a:lnTo>
                  <a:pt x="62414" y="8559"/>
                </a:lnTo>
                <a:lnTo>
                  <a:pt x="68280" y="6620"/>
                </a:lnTo>
                <a:lnTo>
                  <a:pt x="74095" y="4374"/>
                </a:lnTo>
                <a:lnTo>
                  <a:pt x="78924" y="2877"/>
                </a:lnTo>
                <a:lnTo>
                  <a:pt x="83097" y="1879"/>
                </a:lnTo>
                <a:lnTo>
                  <a:pt x="86830" y="1213"/>
                </a:lnTo>
                <a:lnTo>
                  <a:pt x="91224" y="770"/>
                </a:lnTo>
                <a:lnTo>
                  <a:pt x="96059" y="474"/>
                </a:lnTo>
                <a:lnTo>
                  <a:pt x="105557" y="145"/>
                </a:lnTo>
                <a:lnTo>
                  <a:pt x="112955" y="0"/>
                </a:lnTo>
                <a:lnTo>
                  <a:pt x="116261" y="913"/>
                </a:lnTo>
                <a:lnTo>
                  <a:pt x="122474" y="4468"/>
                </a:lnTo>
                <a:lnTo>
                  <a:pt x="124512" y="6750"/>
                </a:lnTo>
                <a:lnTo>
                  <a:pt x="125871" y="9223"/>
                </a:lnTo>
                <a:lnTo>
                  <a:pt x="127380" y="14511"/>
                </a:lnTo>
                <a:lnTo>
                  <a:pt x="128050" y="20037"/>
                </a:lnTo>
                <a:lnTo>
                  <a:pt x="128349" y="25668"/>
                </a:lnTo>
                <a:lnTo>
                  <a:pt x="128482" y="32298"/>
                </a:lnTo>
                <a:lnTo>
                  <a:pt x="128574" y="52987"/>
                </a:lnTo>
                <a:lnTo>
                  <a:pt x="127626" y="57193"/>
                </a:lnTo>
                <a:lnTo>
                  <a:pt x="126041" y="61902"/>
                </a:lnTo>
                <a:lnTo>
                  <a:pt x="124032" y="66947"/>
                </a:lnTo>
                <a:lnTo>
                  <a:pt x="121741" y="72214"/>
                </a:lnTo>
                <a:lnTo>
                  <a:pt x="116655" y="83148"/>
                </a:lnTo>
                <a:lnTo>
                  <a:pt x="99968" y="117075"/>
                </a:lnTo>
                <a:lnTo>
                  <a:pt x="97126" y="121826"/>
                </a:lnTo>
                <a:lnTo>
                  <a:pt x="94277" y="125946"/>
                </a:lnTo>
                <a:lnTo>
                  <a:pt x="91427" y="129645"/>
                </a:lnTo>
                <a:lnTo>
                  <a:pt x="89526" y="134016"/>
                </a:lnTo>
                <a:lnTo>
                  <a:pt x="88260" y="138835"/>
                </a:lnTo>
                <a:lnTo>
                  <a:pt x="87415" y="143952"/>
                </a:lnTo>
                <a:lnTo>
                  <a:pt x="86852" y="148316"/>
                </a:lnTo>
                <a:lnTo>
                  <a:pt x="86476" y="152179"/>
                </a:lnTo>
                <a:lnTo>
                  <a:pt x="86225" y="155706"/>
                </a:lnTo>
                <a:lnTo>
                  <a:pt x="86059" y="159010"/>
                </a:lnTo>
                <a:lnTo>
                  <a:pt x="85769" y="169522"/>
                </a:lnTo>
                <a:lnTo>
                  <a:pt x="85729" y="178554"/>
                </a:lnTo>
                <a:lnTo>
                  <a:pt x="90277" y="184056"/>
                </a:lnTo>
                <a:lnTo>
                  <a:pt x="93107" y="187167"/>
                </a:lnTo>
                <a:lnTo>
                  <a:pt x="94456" y="187604"/>
                </a:lnTo>
                <a:lnTo>
                  <a:pt x="98496" y="188089"/>
                </a:lnTo>
                <a:lnTo>
                  <a:pt x="100907" y="187266"/>
                </a:lnTo>
                <a:lnTo>
                  <a:pt x="106125" y="183812"/>
                </a:lnTo>
                <a:lnTo>
                  <a:pt x="111620" y="179101"/>
                </a:lnTo>
                <a:lnTo>
                  <a:pt x="114418" y="176512"/>
                </a:lnTo>
                <a:lnTo>
                  <a:pt x="118189" y="174785"/>
                </a:lnTo>
                <a:lnTo>
                  <a:pt x="122607" y="173634"/>
                </a:lnTo>
                <a:lnTo>
                  <a:pt x="127458" y="172867"/>
                </a:lnTo>
                <a:lnTo>
                  <a:pt x="131646" y="171403"/>
                </a:lnTo>
                <a:lnTo>
                  <a:pt x="138837" y="167236"/>
                </a:lnTo>
                <a:lnTo>
                  <a:pt x="143040" y="164792"/>
                </a:lnTo>
                <a:lnTo>
                  <a:pt x="152791" y="159536"/>
                </a:lnTo>
                <a:lnTo>
                  <a:pt x="168991" y="151221"/>
                </a:lnTo>
                <a:lnTo>
                  <a:pt x="173621" y="148400"/>
                </a:lnTo>
                <a:lnTo>
                  <a:pt x="177660" y="145567"/>
                </a:lnTo>
                <a:lnTo>
                  <a:pt x="181305" y="142725"/>
                </a:lnTo>
                <a:lnTo>
                  <a:pt x="185640" y="139879"/>
                </a:lnTo>
                <a:lnTo>
                  <a:pt x="190435" y="137028"/>
                </a:lnTo>
                <a:lnTo>
                  <a:pt x="195537" y="134176"/>
                </a:lnTo>
                <a:lnTo>
                  <a:pt x="206285" y="128466"/>
                </a:lnTo>
                <a:lnTo>
                  <a:pt x="211819" y="125610"/>
                </a:lnTo>
                <a:lnTo>
                  <a:pt x="216460" y="122753"/>
                </a:lnTo>
                <a:lnTo>
                  <a:pt x="220507" y="119896"/>
                </a:lnTo>
                <a:lnTo>
                  <a:pt x="224156" y="117039"/>
                </a:lnTo>
                <a:lnTo>
                  <a:pt x="227543" y="113230"/>
                </a:lnTo>
                <a:lnTo>
                  <a:pt x="230754" y="108785"/>
                </a:lnTo>
                <a:lnTo>
                  <a:pt x="240030" y="94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64"/>
          <p:cNvSpPr/>
          <p:nvPr/>
        </p:nvSpPr>
        <p:spPr>
          <a:xfrm>
            <a:off x="8472487" y="2186018"/>
            <a:ext cx="281187" cy="591472"/>
          </a:xfrm>
          <a:custGeom>
            <a:avLst/>
            <a:gdLst/>
            <a:ahLst/>
            <a:cxnLst/>
            <a:rect l="0" t="0" r="0" b="0"/>
            <a:pathLst>
              <a:path w="281187" h="591472">
                <a:moveTo>
                  <a:pt x="0" y="8542"/>
                </a:moveTo>
                <a:lnTo>
                  <a:pt x="4551" y="3991"/>
                </a:lnTo>
                <a:lnTo>
                  <a:pt x="4939" y="2650"/>
                </a:lnTo>
                <a:lnTo>
                  <a:pt x="4245" y="1756"/>
                </a:lnTo>
                <a:lnTo>
                  <a:pt x="838" y="322"/>
                </a:lnTo>
                <a:lnTo>
                  <a:pt x="7455" y="0"/>
                </a:lnTo>
                <a:lnTo>
                  <a:pt x="13156" y="2523"/>
                </a:lnTo>
                <a:lnTo>
                  <a:pt x="21087" y="6819"/>
                </a:lnTo>
                <a:lnTo>
                  <a:pt x="27787" y="11904"/>
                </a:lnTo>
                <a:lnTo>
                  <a:pt x="36480" y="17338"/>
                </a:lnTo>
                <a:lnTo>
                  <a:pt x="41464" y="20121"/>
                </a:lnTo>
                <a:lnTo>
                  <a:pt x="52084" y="25753"/>
                </a:lnTo>
                <a:lnTo>
                  <a:pt x="74423" y="37130"/>
                </a:lnTo>
                <a:lnTo>
                  <a:pt x="81049" y="40935"/>
                </a:lnTo>
                <a:lnTo>
                  <a:pt x="88323" y="45377"/>
                </a:lnTo>
                <a:lnTo>
                  <a:pt x="96030" y="50244"/>
                </a:lnTo>
                <a:lnTo>
                  <a:pt x="103072" y="55393"/>
                </a:lnTo>
                <a:lnTo>
                  <a:pt x="109672" y="60731"/>
                </a:lnTo>
                <a:lnTo>
                  <a:pt x="115978" y="66195"/>
                </a:lnTo>
                <a:lnTo>
                  <a:pt x="123038" y="71742"/>
                </a:lnTo>
                <a:lnTo>
                  <a:pt x="130603" y="77345"/>
                </a:lnTo>
                <a:lnTo>
                  <a:pt x="138504" y="82986"/>
                </a:lnTo>
                <a:lnTo>
                  <a:pt x="145676" y="89603"/>
                </a:lnTo>
                <a:lnTo>
                  <a:pt x="152363" y="96873"/>
                </a:lnTo>
                <a:lnTo>
                  <a:pt x="158724" y="104576"/>
                </a:lnTo>
                <a:lnTo>
                  <a:pt x="165824" y="112570"/>
                </a:lnTo>
                <a:lnTo>
                  <a:pt x="181332" y="129071"/>
                </a:lnTo>
                <a:lnTo>
                  <a:pt x="188516" y="137472"/>
                </a:lnTo>
                <a:lnTo>
                  <a:pt x="195210" y="145930"/>
                </a:lnTo>
                <a:lnTo>
                  <a:pt x="201578" y="154427"/>
                </a:lnTo>
                <a:lnTo>
                  <a:pt x="213733" y="171487"/>
                </a:lnTo>
                <a:lnTo>
                  <a:pt x="219641" y="180037"/>
                </a:lnTo>
                <a:lnTo>
                  <a:pt x="225485" y="189547"/>
                </a:lnTo>
                <a:lnTo>
                  <a:pt x="231286" y="199697"/>
                </a:lnTo>
                <a:lnTo>
                  <a:pt x="237058" y="210273"/>
                </a:lnTo>
                <a:lnTo>
                  <a:pt x="241858" y="220182"/>
                </a:lnTo>
                <a:lnTo>
                  <a:pt x="246011" y="229645"/>
                </a:lnTo>
                <a:lnTo>
                  <a:pt x="249733" y="238811"/>
                </a:lnTo>
                <a:lnTo>
                  <a:pt x="253166" y="248732"/>
                </a:lnTo>
                <a:lnTo>
                  <a:pt x="256408" y="259156"/>
                </a:lnTo>
                <a:lnTo>
                  <a:pt x="262548" y="280898"/>
                </a:lnTo>
                <a:lnTo>
                  <a:pt x="268453" y="303262"/>
                </a:lnTo>
                <a:lnTo>
                  <a:pt x="274253" y="328441"/>
                </a:lnTo>
                <a:lnTo>
                  <a:pt x="277133" y="341823"/>
                </a:lnTo>
                <a:lnTo>
                  <a:pt x="279054" y="354554"/>
                </a:lnTo>
                <a:lnTo>
                  <a:pt x="280333" y="366851"/>
                </a:lnTo>
                <a:lnTo>
                  <a:pt x="281186" y="378860"/>
                </a:lnTo>
                <a:lnTo>
                  <a:pt x="280803" y="390676"/>
                </a:lnTo>
                <a:lnTo>
                  <a:pt x="279594" y="402362"/>
                </a:lnTo>
                <a:lnTo>
                  <a:pt x="277836" y="413964"/>
                </a:lnTo>
                <a:lnTo>
                  <a:pt x="275712" y="424555"/>
                </a:lnTo>
                <a:lnTo>
                  <a:pt x="273343" y="434474"/>
                </a:lnTo>
                <a:lnTo>
                  <a:pt x="259904" y="485566"/>
                </a:lnTo>
                <a:lnTo>
                  <a:pt x="254260" y="504397"/>
                </a:lnTo>
                <a:lnTo>
                  <a:pt x="248577" y="519752"/>
                </a:lnTo>
                <a:lnTo>
                  <a:pt x="241924" y="532926"/>
                </a:lnTo>
                <a:lnTo>
                  <a:pt x="237483" y="539106"/>
                </a:lnTo>
                <a:lnTo>
                  <a:pt x="232617" y="545131"/>
                </a:lnTo>
                <a:lnTo>
                  <a:pt x="224670" y="556906"/>
                </a:lnTo>
                <a:lnTo>
                  <a:pt x="217963" y="567537"/>
                </a:lnTo>
                <a:lnTo>
                  <a:pt x="211809" y="575436"/>
                </a:lnTo>
                <a:lnTo>
                  <a:pt x="205897" y="582122"/>
                </a:lnTo>
                <a:lnTo>
                  <a:pt x="197678" y="590925"/>
                </a:lnTo>
                <a:lnTo>
                  <a:pt x="189832" y="591423"/>
                </a:lnTo>
                <a:lnTo>
                  <a:pt x="180022" y="59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65"/>
          <p:cNvSpPr/>
          <p:nvPr/>
        </p:nvSpPr>
        <p:spPr>
          <a:xfrm>
            <a:off x="3671888" y="3224609"/>
            <a:ext cx="368617" cy="358696"/>
          </a:xfrm>
          <a:custGeom>
            <a:avLst/>
            <a:gdLst/>
            <a:ahLst/>
            <a:cxnLst/>
            <a:rect l="0" t="0" r="0" b="0"/>
            <a:pathLst>
              <a:path w="368617" h="358696">
                <a:moveTo>
                  <a:pt x="25716" y="75803"/>
                </a:moveTo>
                <a:lnTo>
                  <a:pt x="9" y="75803"/>
                </a:lnTo>
                <a:lnTo>
                  <a:pt x="0" y="68422"/>
                </a:lnTo>
                <a:lnTo>
                  <a:pt x="4550" y="63033"/>
                </a:lnTo>
                <a:lnTo>
                  <a:pt x="6843" y="61574"/>
                </a:lnTo>
                <a:lnTo>
                  <a:pt x="15573" y="58570"/>
                </a:lnTo>
                <a:lnTo>
                  <a:pt x="24701" y="54492"/>
                </a:lnTo>
                <a:lnTo>
                  <a:pt x="35999" y="46840"/>
                </a:lnTo>
                <a:lnTo>
                  <a:pt x="47431" y="38801"/>
                </a:lnTo>
                <a:lnTo>
                  <a:pt x="54481" y="33990"/>
                </a:lnTo>
                <a:lnTo>
                  <a:pt x="61085" y="29830"/>
                </a:lnTo>
                <a:lnTo>
                  <a:pt x="67393" y="26104"/>
                </a:lnTo>
                <a:lnTo>
                  <a:pt x="73503" y="22668"/>
                </a:lnTo>
                <a:lnTo>
                  <a:pt x="80434" y="19425"/>
                </a:lnTo>
                <a:lnTo>
                  <a:pt x="87913" y="16310"/>
                </a:lnTo>
                <a:lnTo>
                  <a:pt x="95756" y="13281"/>
                </a:lnTo>
                <a:lnTo>
                  <a:pt x="103841" y="11262"/>
                </a:lnTo>
                <a:lnTo>
                  <a:pt x="112090" y="9916"/>
                </a:lnTo>
                <a:lnTo>
                  <a:pt x="120446" y="9018"/>
                </a:lnTo>
                <a:lnTo>
                  <a:pt x="127922" y="7467"/>
                </a:lnTo>
                <a:lnTo>
                  <a:pt x="134811" y="5481"/>
                </a:lnTo>
                <a:lnTo>
                  <a:pt x="141309" y="3204"/>
                </a:lnTo>
                <a:lnTo>
                  <a:pt x="148498" y="1686"/>
                </a:lnTo>
                <a:lnTo>
                  <a:pt x="156148" y="674"/>
                </a:lnTo>
                <a:lnTo>
                  <a:pt x="164106" y="0"/>
                </a:lnTo>
                <a:lnTo>
                  <a:pt x="171316" y="503"/>
                </a:lnTo>
                <a:lnTo>
                  <a:pt x="178028" y="1790"/>
                </a:lnTo>
                <a:lnTo>
                  <a:pt x="184408" y="3601"/>
                </a:lnTo>
                <a:lnTo>
                  <a:pt x="190565" y="4808"/>
                </a:lnTo>
                <a:lnTo>
                  <a:pt x="196576" y="5613"/>
                </a:lnTo>
                <a:lnTo>
                  <a:pt x="202488" y="6150"/>
                </a:lnTo>
                <a:lnTo>
                  <a:pt x="208334" y="7460"/>
                </a:lnTo>
                <a:lnTo>
                  <a:pt x="214137" y="9286"/>
                </a:lnTo>
                <a:lnTo>
                  <a:pt x="219910" y="11456"/>
                </a:lnTo>
                <a:lnTo>
                  <a:pt x="231405" y="16407"/>
                </a:lnTo>
                <a:lnTo>
                  <a:pt x="241911" y="21782"/>
                </a:lnTo>
                <a:lnTo>
                  <a:pt x="249756" y="27346"/>
                </a:lnTo>
                <a:lnTo>
                  <a:pt x="258957" y="35534"/>
                </a:lnTo>
                <a:lnTo>
                  <a:pt x="272307" y="48314"/>
                </a:lnTo>
                <a:lnTo>
                  <a:pt x="279140" y="55966"/>
                </a:lnTo>
                <a:lnTo>
                  <a:pt x="285352" y="65717"/>
                </a:lnTo>
                <a:lnTo>
                  <a:pt x="288747" y="76400"/>
                </a:lnTo>
                <a:lnTo>
                  <a:pt x="289653" y="81916"/>
                </a:lnTo>
                <a:lnTo>
                  <a:pt x="290257" y="88451"/>
                </a:lnTo>
                <a:lnTo>
                  <a:pt x="290659" y="95665"/>
                </a:lnTo>
                <a:lnTo>
                  <a:pt x="291106" y="110348"/>
                </a:lnTo>
                <a:lnTo>
                  <a:pt x="291305" y="123224"/>
                </a:lnTo>
                <a:lnTo>
                  <a:pt x="290405" y="129325"/>
                </a:lnTo>
                <a:lnTo>
                  <a:pt x="288853" y="135297"/>
                </a:lnTo>
                <a:lnTo>
                  <a:pt x="279518" y="163120"/>
                </a:lnTo>
                <a:lnTo>
                  <a:pt x="275880" y="171162"/>
                </a:lnTo>
                <a:lnTo>
                  <a:pt x="271550" y="179381"/>
                </a:lnTo>
                <a:lnTo>
                  <a:pt x="266758" y="187717"/>
                </a:lnTo>
                <a:lnTo>
                  <a:pt x="261659" y="195180"/>
                </a:lnTo>
                <a:lnTo>
                  <a:pt x="256354" y="202060"/>
                </a:lnTo>
                <a:lnTo>
                  <a:pt x="250912" y="208552"/>
                </a:lnTo>
                <a:lnTo>
                  <a:pt x="245379" y="214785"/>
                </a:lnTo>
                <a:lnTo>
                  <a:pt x="234152" y="226790"/>
                </a:lnTo>
                <a:lnTo>
                  <a:pt x="229444" y="233611"/>
                </a:lnTo>
                <a:lnTo>
                  <a:pt x="225352" y="241016"/>
                </a:lnTo>
                <a:lnTo>
                  <a:pt x="221672" y="248810"/>
                </a:lnTo>
                <a:lnTo>
                  <a:pt x="217313" y="255911"/>
                </a:lnTo>
                <a:lnTo>
                  <a:pt x="212503" y="262550"/>
                </a:lnTo>
                <a:lnTo>
                  <a:pt x="207391" y="268881"/>
                </a:lnTo>
                <a:lnTo>
                  <a:pt x="196631" y="278455"/>
                </a:lnTo>
                <a:lnTo>
                  <a:pt x="191094" y="282342"/>
                </a:lnTo>
                <a:lnTo>
                  <a:pt x="182403" y="291741"/>
                </a:lnTo>
                <a:lnTo>
                  <a:pt x="178752" y="296914"/>
                </a:lnTo>
                <a:lnTo>
                  <a:pt x="169615" y="305202"/>
                </a:lnTo>
                <a:lnTo>
                  <a:pt x="159204" y="312061"/>
                </a:lnTo>
                <a:lnTo>
                  <a:pt x="148227" y="318284"/>
                </a:lnTo>
                <a:lnTo>
                  <a:pt x="139538" y="324225"/>
                </a:lnTo>
                <a:lnTo>
                  <a:pt x="135888" y="327143"/>
                </a:lnTo>
                <a:lnTo>
                  <a:pt x="129291" y="330385"/>
                </a:lnTo>
                <a:lnTo>
                  <a:pt x="122232" y="332778"/>
                </a:lnTo>
                <a:lnTo>
                  <a:pt x="112745" y="337017"/>
                </a:lnTo>
                <a:lnTo>
                  <a:pt x="104719" y="339536"/>
                </a:lnTo>
                <a:lnTo>
                  <a:pt x="94844" y="340953"/>
                </a:lnTo>
                <a:lnTo>
                  <a:pt x="91804" y="341153"/>
                </a:lnTo>
                <a:lnTo>
                  <a:pt x="89777" y="340333"/>
                </a:lnTo>
                <a:lnTo>
                  <a:pt x="88427" y="338834"/>
                </a:lnTo>
                <a:lnTo>
                  <a:pt x="87525" y="336882"/>
                </a:lnTo>
                <a:lnTo>
                  <a:pt x="78501" y="325940"/>
                </a:lnTo>
                <a:lnTo>
                  <a:pt x="73001" y="320309"/>
                </a:lnTo>
                <a:lnTo>
                  <a:pt x="71527" y="317865"/>
                </a:lnTo>
                <a:lnTo>
                  <a:pt x="69889" y="312609"/>
                </a:lnTo>
                <a:lnTo>
                  <a:pt x="70405" y="309874"/>
                </a:lnTo>
                <a:lnTo>
                  <a:pt x="74729" y="301473"/>
                </a:lnTo>
                <a:lnTo>
                  <a:pt x="76075" y="295798"/>
                </a:lnTo>
                <a:lnTo>
                  <a:pt x="79213" y="290101"/>
                </a:lnTo>
                <a:lnTo>
                  <a:pt x="86335" y="281539"/>
                </a:lnTo>
                <a:lnTo>
                  <a:pt x="91711" y="274874"/>
                </a:lnTo>
                <a:lnTo>
                  <a:pt x="97274" y="265562"/>
                </a:lnTo>
                <a:lnTo>
                  <a:pt x="101044" y="262316"/>
                </a:lnTo>
                <a:lnTo>
                  <a:pt x="105463" y="260153"/>
                </a:lnTo>
                <a:lnTo>
                  <a:pt x="114499" y="256796"/>
                </a:lnTo>
                <a:lnTo>
                  <a:pt x="121690" y="252129"/>
                </a:lnTo>
                <a:lnTo>
                  <a:pt x="133142" y="249421"/>
                </a:lnTo>
                <a:lnTo>
                  <a:pt x="140196" y="248698"/>
                </a:lnTo>
                <a:lnTo>
                  <a:pt x="146804" y="247264"/>
                </a:lnTo>
                <a:lnTo>
                  <a:pt x="153114" y="245355"/>
                </a:lnTo>
                <a:lnTo>
                  <a:pt x="159225" y="243130"/>
                </a:lnTo>
                <a:lnTo>
                  <a:pt x="165205" y="242599"/>
                </a:lnTo>
                <a:lnTo>
                  <a:pt x="171096" y="243198"/>
                </a:lnTo>
                <a:lnTo>
                  <a:pt x="176929" y="244550"/>
                </a:lnTo>
                <a:lnTo>
                  <a:pt x="182722" y="246403"/>
                </a:lnTo>
                <a:lnTo>
                  <a:pt x="194239" y="251003"/>
                </a:lnTo>
                <a:lnTo>
                  <a:pt x="205708" y="256222"/>
                </a:lnTo>
                <a:lnTo>
                  <a:pt x="211433" y="258948"/>
                </a:lnTo>
                <a:lnTo>
                  <a:pt x="218107" y="261717"/>
                </a:lnTo>
                <a:lnTo>
                  <a:pt x="225415" y="264516"/>
                </a:lnTo>
                <a:lnTo>
                  <a:pt x="233144" y="267334"/>
                </a:lnTo>
                <a:lnTo>
                  <a:pt x="240202" y="270165"/>
                </a:lnTo>
                <a:lnTo>
                  <a:pt x="246811" y="273005"/>
                </a:lnTo>
                <a:lnTo>
                  <a:pt x="253123" y="275851"/>
                </a:lnTo>
                <a:lnTo>
                  <a:pt x="258283" y="279654"/>
                </a:lnTo>
                <a:lnTo>
                  <a:pt x="266557" y="288958"/>
                </a:lnTo>
                <a:lnTo>
                  <a:pt x="272002" y="293154"/>
                </a:lnTo>
                <a:lnTo>
                  <a:pt x="278489" y="296904"/>
                </a:lnTo>
                <a:lnTo>
                  <a:pt x="285672" y="300356"/>
                </a:lnTo>
                <a:lnTo>
                  <a:pt x="296192" y="306732"/>
                </a:lnTo>
                <a:lnTo>
                  <a:pt x="304995" y="312740"/>
                </a:lnTo>
                <a:lnTo>
                  <a:pt x="315258" y="318586"/>
                </a:lnTo>
                <a:lnTo>
                  <a:pt x="323629" y="324359"/>
                </a:lnTo>
                <a:lnTo>
                  <a:pt x="333697" y="332964"/>
                </a:lnTo>
                <a:lnTo>
                  <a:pt x="342713" y="341546"/>
                </a:lnTo>
                <a:lnTo>
                  <a:pt x="349741" y="348429"/>
                </a:lnTo>
                <a:lnTo>
                  <a:pt x="351271" y="348994"/>
                </a:lnTo>
                <a:lnTo>
                  <a:pt x="355510" y="349621"/>
                </a:lnTo>
                <a:lnTo>
                  <a:pt x="357974" y="350741"/>
                </a:lnTo>
                <a:lnTo>
                  <a:pt x="368616" y="3586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66"/>
          <p:cNvSpPr/>
          <p:nvPr/>
        </p:nvSpPr>
        <p:spPr>
          <a:xfrm>
            <a:off x="4181633" y="3043342"/>
            <a:ext cx="201772" cy="505674"/>
          </a:xfrm>
          <a:custGeom>
            <a:avLst/>
            <a:gdLst/>
            <a:ahLst/>
            <a:cxnLst/>
            <a:rect l="0" t="0" r="0" b="0"/>
            <a:pathLst>
              <a:path w="201772" h="505674">
                <a:moveTo>
                  <a:pt x="184626" y="8468"/>
                </a:moveTo>
                <a:lnTo>
                  <a:pt x="176407" y="248"/>
                </a:lnTo>
                <a:lnTo>
                  <a:pt x="171608" y="0"/>
                </a:lnTo>
                <a:lnTo>
                  <a:pt x="169280" y="917"/>
                </a:lnTo>
                <a:lnTo>
                  <a:pt x="164153" y="4477"/>
                </a:lnTo>
                <a:lnTo>
                  <a:pt x="158700" y="6694"/>
                </a:lnTo>
                <a:lnTo>
                  <a:pt x="155912" y="7285"/>
                </a:lnTo>
                <a:lnTo>
                  <a:pt x="150275" y="10482"/>
                </a:lnTo>
                <a:lnTo>
                  <a:pt x="144594" y="15078"/>
                </a:lnTo>
                <a:lnTo>
                  <a:pt x="138895" y="20295"/>
                </a:lnTo>
                <a:lnTo>
                  <a:pt x="135089" y="23021"/>
                </a:lnTo>
                <a:lnTo>
                  <a:pt x="130646" y="25789"/>
                </a:lnTo>
                <a:lnTo>
                  <a:pt x="125780" y="28588"/>
                </a:lnTo>
                <a:lnTo>
                  <a:pt x="115293" y="34238"/>
                </a:lnTo>
                <a:lnTo>
                  <a:pt x="109829" y="37078"/>
                </a:lnTo>
                <a:lnTo>
                  <a:pt x="105234" y="40876"/>
                </a:lnTo>
                <a:lnTo>
                  <a:pt x="101218" y="45313"/>
                </a:lnTo>
                <a:lnTo>
                  <a:pt x="97588" y="50176"/>
                </a:lnTo>
                <a:lnTo>
                  <a:pt x="93264" y="55323"/>
                </a:lnTo>
                <a:lnTo>
                  <a:pt x="88475" y="60660"/>
                </a:lnTo>
                <a:lnTo>
                  <a:pt x="83379" y="66122"/>
                </a:lnTo>
                <a:lnTo>
                  <a:pt x="79028" y="71669"/>
                </a:lnTo>
                <a:lnTo>
                  <a:pt x="75175" y="77272"/>
                </a:lnTo>
                <a:lnTo>
                  <a:pt x="71654" y="82912"/>
                </a:lnTo>
                <a:lnTo>
                  <a:pt x="67401" y="88577"/>
                </a:lnTo>
                <a:lnTo>
                  <a:pt x="62661" y="94259"/>
                </a:lnTo>
                <a:lnTo>
                  <a:pt x="57597" y="99952"/>
                </a:lnTo>
                <a:lnTo>
                  <a:pt x="53267" y="105652"/>
                </a:lnTo>
                <a:lnTo>
                  <a:pt x="49428" y="111357"/>
                </a:lnTo>
                <a:lnTo>
                  <a:pt x="45917" y="117066"/>
                </a:lnTo>
                <a:lnTo>
                  <a:pt x="42623" y="123729"/>
                </a:lnTo>
                <a:lnTo>
                  <a:pt x="30494" y="152415"/>
                </a:lnTo>
                <a:lnTo>
                  <a:pt x="24683" y="165789"/>
                </a:lnTo>
                <a:lnTo>
                  <a:pt x="18926" y="181258"/>
                </a:lnTo>
                <a:lnTo>
                  <a:pt x="10329" y="206032"/>
                </a:lnTo>
                <a:lnTo>
                  <a:pt x="7148" y="220417"/>
                </a:lnTo>
                <a:lnTo>
                  <a:pt x="4782" y="234112"/>
                </a:lnTo>
                <a:lnTo>
                  <a:pt x="556" y="249724"/>
                </a:lnTo>
                <a:lnTo>
                  <a:pt x="0" y="256936"/>
                </a:lnTo>
                <a:lnTo>
                  <a:pt x="1923" y="270028"/>
                </a:lnTo>
                <a:lnTo>
                  <a:pt x="3413" y="284737"/>
                </a:lnTo>
                <a:lnTo>
                  <a:pt x="4075" y="299846"/>
                </a:lnTo>
                <a:lnTo>
                  <a:pt x="4368" y="312912"/>
                </a:lnTo>
                <a:lnTo>
                  <a:pt x="7040" y="327609"/>
                </a:lnTo>
                <a:lnTo>
                  <a:pt x="11402" y="342713"/>
                </a:lnTo>
                <a:lnTo>
                  <a:pt x="16515" y="355776"/>
                </a:lnTo>
                <a:lnTo>
                  <a:pt x="19423" y="367932"/>
                </a:lnTo>
                <a:lnTo>
                  <a:pt x="20199" y="373840"/>
                </a:lnTo>
                <a:lnTo>
                  <a:pt x="26140" y="388026"/>
                </a:lnTo>
                <a:lnTo>
                  <a:pt x="34178" y="402903"/>
                </a:lnTo>
                <a:lnTo>
                  <a:pt x="47100" y="427975"/>
                </a:lnTo>
                <a:lnTo>
                  <a:pt x="53018" y="438756"/>
                </a:lnTo>
                <a:lnTo>
                  <a:pt x="58824" y="446722"/>
                </a:lnTo>
                <a:lnTo>
                  <a:pt x="62658" y="451132"/>
                </a:lnTo>
                <a:lnTo>
                  <a:pt x="67119" y="455977"/>
                </a:lnTo>
                <a:lnTo>
                  <a:pt x="79960" y="469358"/>
                </a:lnTo>
                <a:lnTo>
                  <a:pt x="83416" y="472891"/>
                </a:lnTo>
                <a:lnTo>
                  <a:pt x="87625" y="476198"/>
                </a:lnTo>
                <a:lnTo>
                  <a:pt x="92337" y="479355"/>
                </a:lnTo>
                <a:lnTo>
                  <a:pt x="97382" y="482413"/>
                </a:lnTo>
                <a:lnTo>
                  <a:pt x="102652" y="485404"/>
                </a:lnTo>
                <a:lnTo>
                  <a:pt x="113586" y="491267"/>
                </a:lnTo>
                <a:lnTo>
                  <a:pt x="118216" y="493211"/>
                </a:lnTo>
                <a:lnTo>
                  <a:pt x="122255" y="494507"/>
                </a:lnTo>
                <a:lnTo>
                  <a:pt x="125901" y="495372"/>
                </a:lnTo>
                <a:lnTo>
                  <a:pt x="130236" y="496900"/>
                </a:lnTo>
                <a:lnTo>
                  <a:pt x="135031" y="498872"/>
                </a:lnTo>
                <a:lnTo>
                  <a:pt x="140133" y="501139"/>
                </a:lnTo>
                <a:lnTo>
                  <a:pt x="144487" y="502650"/>
                </a:lnTo>
                <a:lnTo>
                  <a:pt x="148342" y="503658"/>
                </a:lnTo>
                <a:lnTo>
                  <a:pt x="151864" y="504329"/>
                </a:lnTo>
                <a:lnTo>
                  <a:pt x="155165" y="504777"/>
                </a:lnTo>
                <a:lnTo>
                  <a:pt x="161372" y="505275"/>
                </a:lnTo>
                <a:lnTo>
                  <a:pt x="167306" y="505496"/>
                </a:lnTo>
                <a:lnTo>
                  <a:pt x="176002" y="505620"/>
                </a:lnTo>
                <a:lnTo>
                  <a:pt x="201771" y="5056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67"/>
          <p:cNvSpPr/>
          <p:nvPr/>
        </p:nvSpPr>
        <p:spPr>
          <a:xfrm>
            <a:off x="4357687" y="3171825"/>
            <a:ext cx="300039" cy="291466"/>
          </a:xfrm>
          <a:custGeom>
            <a:avLst/>
            <a:gdLst/>
            <a:ahLst/>
            <a:cxnLst/>
            <a:rect l="0" t="0" r="0" b="0"/>
            <a:pathLst>
              <a:path w="300039" h="291466">
                <a:moveTo>
                  <a:pt x="0" y="25717"/>
                </a:moveTo>
                <a:lnTo>
                  <a:pt x="4551" y="25717"/>
                </a:lnTo>
                <a:lnTo>
                  <a:pt x="5892" y="26670"/>
                </a:lnTo>
                <a:lnTo>
                  <a:pt x="6785" y="28257"/>
                </a:lnTo>
                <a:lnTo>
                  <a:pt x="7381" y="30268"/>
                </a:lnTo>
                <a:lnTo>
                  <a:pt x="8730" y="31609"/>
                </a:lnTo>
                <a:lnTo>
                  <a:pt x="10583" y="32502"/>
                </a:lnTo>
                <a:lnTo>
                  <a:pt x="15849" y="33937"/>
                </a:lnTo>
                <a:lnTo>
                  <a:pt x="24412" y="34259"/>
                </a:lnTo>
                <a:lnTo>
                  <a:pt x="92605" y="34289"/>
                </a:lnTo>
                <a:lnTo>
                  <a:pt x="96085" y="31750"/>
                </a:lnTo>
                <a:lnTo>
                  <a:pt x="98347" y="29739"/>
                </a:lnTo>
                <a:lnTo>
                  <a:pt x="100807" y="28398"/>
                </a:lnTo>
                <a:lnTo>
                  <a:pt x="106080" y="26909"/>
                </a:lnTo>
                <a:lnTo>
                  <a:pt x="114405" y="26070"/>
                </a:lnTo>
                <a:lnTo>
                  <a:pt x="122904" y="25822"/>
                </a:lnTo>
                <a:lnTo>
                  <a:pt x="148591" y="25720"/>
                </a:lnTo>
                <a:lnTo>
                  <a:pt x="151448" y="24766"/>
                </a:lnTo>
                <a:lnTo>
                  <a:pt x="160020" y="19826"/>
                </a:lnTo>
                <a:lnTo>
                  <a:pt x="165735" y="18336"/>
                </a:lnTo>
                <a:lnTo>
                  <a:pt x="174307" y="17498"/>
                </a:lnTo>
                <a:lnTo>
                  <a:pt x="182563" y="17302"/>
                </a:lnTo>
                <a:lnTo>
                  <a:pt x="198834" y="17176"/>
                </a:lnTo>
                <a:lnTo>
                  <a:pt x="202088" y="16213"/>
                </a:lnTo>
                <a:lnTo>
                  <a:pt x="210267" y="11259"/>
                </a:lnTo>
                <a:lnTo>
                  <a:pt x="212515" y="9766"/>
                </a:lnTo>
                <a:lnTo>
                  <a:pt x="216053" y="9103"/>
                </a:lnTo>
                <a:lnTo>
                  <a:pt x="223401" y="8729"/>
                </a:lnTo>
                <a:lnTo>
                  <a:pt x="234417" y="8603"/>
                </a:lnTo>
                <a:lnTo>
                  <a:pt x="269901" y="8572"/>
                </a:lnTo>
                <a:lnTo>
                  <a:pt x="272326" y="7620"/>
                </a:lnTo>
                <a:lnTo>
                  <a:pt x="281313" y="1191"/>
                </a:lnTo>
                <a:lnTo>
                  <a:pt x="282425" y="352"/>
                </a:lnTo>
                <a:lnTo>
                  <a:pt x="291596" y="20"/>
                </a:lnTo>
                <a:lnTo>
                  <a:pt x="300035" y="0"/>
                </a:lnTo>
                <a:lnTo>
                  <a:pt x="300038" y="28692"/>
                </a:lnTo>
                <a:lnTo>
                  <a:pt x="299085" y="31510"/>
                </a:lnTo>
                <a:lnTo>
                  <a:pt x="295487" y="37182"/>
                </a:lnTo>
                <a:lnTo>
                  <a:pt x="293252" y="45417"/>
                </a:lnTo>
                <a:lnTo>
                  <a:pt x="292656" y="50281"/>
                </a:lnTo>
                <a:lnTo>
                  <a:pt x="291307" y="55428"/>
                </a:lnTo>
                <a:lnTo>
                  <a:pt x="289455" y="60764"/>
                </a:lnTo>
                <a:lnTo>
                  <a:pt x="287267" y="66227"/>
                </a:lnTo>
                <a:lnTo>
                  <a:pt x="284857" y="71774"/>
                </a:lnTo>
                <a:lnTo>
                  <a:pt x="279638" y="83017"/>
                </a:lnTo>
                <a:lnTo>
                  <a:pt x="271345" y="100057"/>
                </a:lnTo>
                <a:lnTo>
                  <a:pt x="268527" y="106709"/>
                </a:lnTo>
                <a:lnTo>
                  <a:pt x="265695" y="114002"/>
                </a:lnTo>
                <a:lnTo>
                  <a:pt x="262855" y="121721"/>
                </a:lnTo>
                <a:lnTo>
                  <a:pt x="260962" y="128772"/>
                </a:lnTo>
                <a:lnTo>
                  <a:pt x="259700" y="135378"/>
                </a:lnTo>
                <a:lnTo>
                  <a:pt x="258858" y="141687"/>
                </a:lnTo>
                <a:lnTo>
                  <a:pt x="257344" y="148750"/>
                </a:lnTo>
                <a:lnTo>
                  <a:pt x="255383" y="156317"/>
                </a:lnTo>
                <a:lnTo>
                  <a:pt x="253123" y="164219"/>
                </a:lnTo>
                <a:lnTo>
                  <a:pt x="251616" y="171391"/>
                </a:lnTo>
                <a:lnTo>
                  <a:pt x="250612" y="178078"/>
                </a:lnTo>
                <a:lnTo>
                  <a:pt x="249942" y="184441"/>
                </a:lnTo>
                <a:lnTo>
                  <a:pt x="248543" y="190588"/>
                </a:lnTo>
                <a:lnTo>
                  <a:pt x="246658" y="196591"/>
                </a:lnTo>
                <a:lnTo>
                  <a:pt x="244449" y="202498"/>
                </a:lnTo>
                <a:lnTo>
                  <a:pt x="241994" y="211601"/>
                </a:lnTo>
                <a:lnTo>
                  <a:pt x="239950" y="219775"/>
                </a:lnTo>
                <a:lnTo>
                  <a:pt x="238072" y="224621"/>
                </a:lnTo>
                <a:lnTo>
                  <a:pt x="235867" y="229758"/>
                </a:lnTo>
                <a:lnTo>
                  <a:pt x="234397" y="235086"/>
                </a:lnTo>
                <a:lnTo>
                  <a:pt x="233418" y="240544"/>
                </a:lnTo>
                <a:lnTo>
                  <a:pt x="232764" y="246088"/>
                </a:lnTo>
                <a:lnTo>
                  <a:pt x="232038" y="254787"/>
                </a:lnTo>
                <a:lnTo>
                  <a:pt x="231845" y="258440"/>
                </a:lnTo>
                <a:lnTo>
                  <a:pt x="230763" y="261828"/>
                </a:lnTo>
                <a:lnTo>
                  <a:pt x="227021" y="268133"/>
                </a:lnTo>
                <a:lnTo>
                  <a:pt x="224723" y="274110"/>
                </a:lnTo>
                <a:lnTo>
                  <a:pt x="223430" y="282830"/>
                </a:lnTo>
                <a:lnTo>
                  <a:pt x="22288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68"/>
          <p:cNvSpPr/>
          <p:nvPr/>
        </p:nvSpPr>
        <p:spPr>
          <a:xfrm>
            <a:off x="4452015" y="3317557"/>
            <a:ext cx="325726" cy="34260"/>
          </a:xfrm>
          <a:custGeom>
            <a:avLst/>
            <a:gdLst/>
            <a:ahLst/>
            <a:cxnLst/>
            <a:rect l="0" t="0" r="0" b="0"/>
            <a:pathLst>
              <a:path w="325726" h="34260">
                <a:moveTo>
                  <a:pt x="8542" y="25718"/>
                </a:moveTo>
                <a:lnTo>
                  <a:pt x="0" y="25718"/>
                </a:lnTo>
                <a:lnTo>
                  <a:pt x="4530" y="30268"/>
                </a:lnTo>
                <a:lnTo>
                  <a:pt x="7772" y="31609"/>
                </a:lnTo>
                <a:lnTo>
                  <a:pt x="11839" y="32503"/>
                </a:lnTo>
                <a:lnTo>
                  <a:pt x="20484" y="33496"/>
                </a:lnTo>
                <a:lnTo>
                  <a:pt x="27503" y="33937"/>
                </a:lnTo>
                <a:lnTo>
                  <a:pt x="36336" y="34133"/>
                </a:lnTo>
                <a:lnTo>
                  <a:pt x="62081" y="34259"/>
                </a:lnTo>
                <a:lnTo>
                  <a:pt x="69000" y="33317"/>
                </a:lnTo>
                <a:lnTo>
                  <a:pt x="75517" y="31736"/>
                </a:lnTo>
                <a:lnTo>
                  <a:pt x="81767" y="29730"/>
                </a:lnTo>
                <a:lnTo>
                  <a:pt x="88791" y="28393"/>
                </a:lnTo>
                <a:lnTo>
                  <a:pt x="96332" y="27501"/>
                </a:lnTo>
                <a:lnTo>
                  <a:pt x="104216" y="26907"/>
                </a:lnTo>
                <a:lnTo>
                  <a:pt x="112330" y="26510"/>
                </a:lnTo>
                <a:lnTo>
                  <a:pt x="128965" y="26070"/>
                </a:lnTo>
                <a:lnTo>
                  <a:pt x="137402" y="25000"/>
                </a:lnTo>
                <a:lnTo>
                  <a:pt x="145883" y="23334"/>
                </a:lnTo>
                <a:lnTo>
                  <a:pt x="154395" y="21271"/>
                </a:lnTo>
                <a:lnTo>
                  <a:pt x="162928" y="18943"/>
                </a:lnTo>
                <a:lnTo>
                  <a:pt x="180028" y="13817"/>
                </a:lnTo>
                <a:lnTo>
                  <a:pt x="188588" y="12069"/>
                </a:lnTo>
                <a:lnTo>
                  <a:pt x="197153" y="10903"/>
                </a:lnTo>
                <a:lnTo>
                  <a:pt x="205720" y="10127"/>
                </a:lnTo>
                <a:lnTo>
                  <a:pt x="214289" y="8656"/>
                </a:lnTo>
                <a:lnTo>
                  <a:pt x="222859" y="6723"/>
                </a:lnTo>
                <a:lnTo>
                  <a:pt x="231430" y="4482"/>
                </a:lnTo>
                <a:lnTo>
                  <a:pt x="240002" y="2988"/>
                </a:lnTo>
                <a:lnTo>
                  <a:pt x="248574" y="1992"/>
                </a:lnTo>
                <a:lnTo>
                  <a:pt x="257146" y="1328"/>
                </a:lnTo>
                <a:lnTo>
                  <a:pt x="265717" y="885"/>
                </a:lnTo>
                <a:lnTo>
                  <a:pt x="282863" y="393"/>
                </a:lnTo>
                <a:lnTo>
                  <a:pt x="3257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69"/>
          <p:cNvSpPr/>
          <p:nvPr/>
        </p:nvSpPr>
        <p:spPr>
          <a:xfrm>
            <a:off x="4755167" y="3103254"/>
            <a:ext cx="245158" cy="402899"/>
          </a:xfrm>
          <a:custGeom>
            <a:avLst/>
            <a:gdLst/>
            <a:ahLst/>
            <a:cxnLst/>
            <a:rect l="0" t="0" r="0" b="0"/>
            <a:pathLst>
              <a:path w="245158" h="402899">
                <a:moveTo>
                  <a:pt x="14000" y="8563"/>
                </a:moveTo>
                <a:lnTo>
                  <a:pt x="9449" y="8563"/>
                </a:lnTo>
                <a:lnTo>
                  <a:pt x="7156" y="7610"/>
                </a:lnTo>
                <a:lnTo>
                  <a:pt x="2068" y="4012"/>
                </a:lnTo>
                <a:lnTo>
                  <a:pt x="1283" y="2672"/>
                </a:lnTo>
                <a:lnTo>
                  <a:pt x="1712" y="1778"/>
                </a:lnTo>
                <a:lnTo>
                  <a:pt x="2951" y="1182"/>
                </a:lnTo>
                <a:lnTo>
                  <a:pt x="2823" y="785"/>
                </a:lnTo>
                <a:lnTo>
                  <a:pt x="143" y="343"/>
                </a:lnTo>
                <a:lnTo>
                  <a:pt x="0" y="226"/>
                </a:lnTo>
                <a:lnTo>
                  <a:pt x="6613" y="37"/>
                </a:lnTo>
                <a:lnTo>
                  <a:pt x="17092" y="0"/>
                </a:lnTo>
                <a:lnTo>
                  <a:pt x="20823" y="949"/>
                </a:lnTo>
                <a:lnTo>
                  <a:pt x="25217" y="2535"/>
                </a:lnTo>
                <a:lnTo>
                  <a:pt x="30050" y="4544"/>
                </a:lnTo>
                <a:lnTo>
                  <a:pt x="35177" y="5884"/>
                </a:lnTo>
                <a:lnTo>
                  <a:pt x="40501" y="6777"/>
                </a:lnTo>
                <a:lnTo>
                  <a:pt x="45955" y="7372"/>
                </a:lnTo>
                <a:lnTo>
                  <a:pt x="51496" y="8722"/>
                </a:lnTo>
                <a:lnTo>
                  <a:pt x="57095" y="10574"/>
                </a:lnTo>
                <a:lnTo>
                  <a:pt x="62732" y="12761"/>
                </a:lnTo>
                <a:lnTo>
                  <a:pt x="76616" y="17732"/>
                </a:lnTo>
                <a:lnTo>
                  <a:pt x="108813" y="28683"/>
                </a:lnTo>
                <a:lnTo>
                  <a:pt x="117214" y="32454"/>
                </a:lnTo>
                <a:lnTo>
                  <a:pt x="125672" y="36873"/>
                </a:lnTo>
                <a:lnTo>
                  <a:pt x="134168" y="41724"/>
                </a:lnTo>
                <a:lnTo>
                  <a:pt x="141737" y="46863"/>
                </a:lnTo>
                <a:lnTo>
                  <a:pt x="148688" y="52194"/>
                </a:lnTo>
                <a:lnTo>
                  <a:pt x="155227" y="57653"/>
                </a:lnTo>
                <a:lnTo>
                  <a:pt x="162444" y="63197"/>
                </a:lnTo>
                <a:lnTo>
                  <a:pt x="170113" y="68798"/>
                </a:lnTo>
                <a:lnTo>
                  <a:pt x="178083" y="74437"/>
                </a:lnTo>
                <a:lnTo>
                  <a:pt x="185301" y="80102"/>
                </a:lnTo>
                <a:lnTo>
                  <a:pt x="192018" y="85783"/>
                </a:lnTo>
                <a:lnTo>
                  <a:pt x="198401" y="91475"/>
                </a:lnTo>
                <a:lnTo>
                  <a:pt x="204562" y="98128"/>
                </a:lnTo>
                <a:lnTo>
                  <a:pt x="210574" y="105421"/>
                </a:lnTo>
                <a:lnTo>
                  <a:pt x="216486" y="113140"/>
                </a:lnTo>
                <a:lnTo>
                  <a:pt x="222334" y="120191"/>
                </a:lnTo>
                <a:lnTo>
                  <a:pt x="228137" y="126797"/>
                </a:lnTo>
                <a:lnTo>
                  <a:pt x="233911" y="133106"/>
                </a:lnTo>
                <a:lnTo>
                  <a:pt x="237759" y="141121"/>
                </a:lnTo>
                <a:lnTo>
                  <a:pt x="240326" y="150275"/>
                </a:lnTo>
                <a:lnTo>
                  <a:pt x="242036" y="160188"/>
                </a:lnTo>
                <a:lnTo>
                  <a:pt x="243177" y="169654"/>
                </a:lnTo>
                <a:lnTo>
                  <a:pt x="243937" y="178822"/>
                </a:lnTo>
                <a:lnTo>
                  <a:pt x="244444" y="187792"/>
                </a:lnTo>
                <a:lnTo>
                  <a:pt x="245007" y="205378"/>
                </a:lnTo>
                <a:lnTo>
                  <a:pt x="245157" y="214068"/>
                </a:lnTo>
                <a:lnTo>
                  <a:pt x="244305" y="222718"/>
                </a:lnTo>
                <a:lnTo>
                  <a:pt x="242784" y="231344"/>
                </a:lnTo>
                <a:lnTo>
                  <a:pt x="236093" y="259675"/>
                </a:lnTo>
                <a:lnTo>
                  <a:pt x="233500" y="270268"/>
                </a:lnTo>
                <a:lnTo>
                  <a:pt x="229865" y="280188"/>
                </a:lnTo>
                <a:lnTo>
                  <a:pt x="225538" y="289659"/>
                </a:lnTo>
                <a:lnTo>
                  <a:pt x="209455" y="320840"/>
                </a:lnTo>
                <a:lnTo>
                  <a:pt x="206216" y="328190"/>
                </a:lnTo>
                <a:lnTo>
                  <a:pt x="203104" y="335948"/>
                </a:lnTo>
                <a:lnTo>
                  <a:pt x="200077" y="343977"/>
                </a:lnTo>
                <a:lnTo>
                  <a:pt x="197106" y="351235"/>
                </a:lnTo>
                <a:lnTo>
                  <a:pt x="194174" y="357978"/>
                </a:lnTo>
                <a:lnTo>
                  <a:pt x="191265" y="364379"/>
                </a:lnTo>
                <a:lnTo>
                  <a:pt x="187422" y="369599"/>
                </a:lnTo>
                <a:lnTo>
                  <a:pt x="182955" y="374031"/>
                </a:lnTo>
                <a:lnTo>
                  <a:pt x="178071" y="377938"/>
                </a:lnTo>
                <a:lnTo>
                  <a:pt x="173864" y="381496"/>
                </a:lnTo>
                <a:lnTo>
                  <a:pt x="166648" y="387989"/>
                </a:lnTo>
                <a:lnTo>
                  <a:pt x="164343" y="391053"/>
                </a:lnTo>
                <a:lnTo>
                  <a:pt x="161782" y="396999"/>
                </a:lnTo>
                <a:lnTo>
                  <a:pt x="160146" y="398965"/>
                </a:lnTo>
                <a:lnTo>
                  <a:pt x="158103" y="400276"/>
                </a:lnTo>
                <a:lnTo>
                  <a:pt x="151160" y="402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70"/>
          <p:cNvSpPr/>
          <p:nvPr/>
        </p:nvSpPr>
        <p:spPr>
          <a:xfrm>
            <a:off x="5274945" y="329184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4" y="2539"/>
                </a:lnTo>
                <a:lnTo>
                  <a:pt x="11931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5783" y="8043"/>
                </a:lnTo>
                <a:lnTo>
                  <a:pt x="32414" y="8337"/>
                </a:lnTo>
                <a:lnTo>
                  <a:pt x="52193" y="8525"/>
                </a:lnTo>
                <a:lnTo>
                  <a:pt x="113149" y="8571"/>
                </a:lnTo>
                <a:lnTo>
                  <a:pt x="121153" y="7619"/>
                </a:lnTo>
                <a:lnTo>
                  <a:pt x="129346" y="6032"/>
                </a:lnTo>
                <a:lnTo>
                  <a:pt x="137666" y="4021"/>
                </a:lnTo>
                <a:lnTo>
                  <a:pt x="145117" y="2680"/>
                </a:lnTo>
                <a:lnTo>
                  <a:pt x="151989" y="1787"/>
                </a:lnTo>
                <a:lnTo>
                  <a:pt x="158476" y="1191"/>
                </a:lnTo>
                <a:lnTo>
                  <a:pt x="164706" y="794"/>
                </a:lnTo>
                <a:lnTo>
                  <a:pt x="176707" y="352"/>
                </a:lnTo>
                <a:lnTo>
                  <a:pt x="198982" y="69"/>
                </a:lnTo>
                <a:lnTo>
                  <a:pt x="221207" y="9"/>
                </a:lnTo>
                <a:lnTo>
                  <a:pt x="225576" y="958"/>
                </a:lnTo>
                <a:lnTo>
                  <a:pt x="229441" y="2544"/>
                </a:lnTo>
                <a:lnTo>
                  <a:pt x="232971" y="4553"/>
                </a:lnTo>
                <a:lnTo>
                  <a:pt x="236276" y="5893"/>
                </a:lnTo>
                <a:lnTo>
                  <a:pt x="239433" y="6786"/>
                </a:lnTo>
                <a:lnTo>
                  <a:pt x="242489" y="7381"/>
                </a:lnTo>
                <a:lnTo>
                  <a:pt x="245479" y="8731"/>
                </a:lnTo>
                <a:lnTo>
                  <a:pt x="248425" y="10583"/>
                </a:lnTo>
                <a:lnTo>
                  <a:pt x="255446" y="15849"/>
                </a:lnTo>
                <a:lnTo>
                  <a:pt x="256022" y="17233"/>
                </a:lnTo>
                <a:lnTo>
                  <a:pt x="256406" y="19109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71"/>
          <p:cNvSpPr/>
          <p:nvPr/>
        </p:nvSpPr>
        <p:spPr>
          <a:xfrm>
            <a:off x="5772257" y="2974666"/>
            <a:ext cx="188489" cy="600067"/>
          </a:xfrm>
          <a:custGeom>
            <a:avLst/>
            <a:gdLst/>
            <a:ahLst/>
            <a:cxnLst/>
            <a:rect l="0" t="0" r="0" b="0"/>
            <a:pathLst>
              <a:path w="188489" h="600067">
                <a:moveTo>
                  <a:pt x="145625" y="8564"/>
                </a:moveTo>
                <a:lnTo>
                  <a:pt x="145625" y="0"/>
                </a:lnTo>
                <a:lnTo>
                  <a:pt x="145625" y="4545"/>
                </a:lnTo>
                <a:lnTo>
                  <a:pt x="144673" y="5884"/>
                </a:lnTo>
                <a:lnTo>
                  <a:pt x="143085" y="6777"/>
                </a:lnTo>
                <a:lnTo>
                  <a:pt x="141075" y="7373"/>
                </a:lnTo>
                <a:lnTo>
                  <a:pt x="139734" y="8722"/>
                </a:lnTo>
                <a:lnTo>
                  <a:pt x="138840" y="10574"/>
                </a:lnTo>
                <a:lnTo>
                  <a:pt x="138244" y="12762"/>
                </a:lnTo>
                <a:lnTo>
                  <a:pt x="135042" y="17732"/>
                </a:lnTo>
                <a:lnTo>
                  <a:pt x="130444" y="23116"/>
                </a:lnTo>
                <a:lnTo>
                  <a:pt x="125226" y="28684"/>
                </a:lnTo>
                <a:lnTo>
                  <a:pt x="111283" y="42869"/>
                </a:lnTo>
                <a:lnTo>
                  <a:pt x="105597" y="49528"/>
                </a:lnTo>
                <a:lnTo>
                  <a:pt x="99895" y="58837"/>
                </a:lnTo>
                <a:lnTo>
                  <a:pt x="94186" y="66785"/>
                </a:lnTo>
                <a:lnTo>
                  <a:pt x="88473" y="74445"/>
                </a:lnTo>
                <a:lnTo>
                  <a:pt x="82759" y="84199"/>
                </a:lnTo>
                <a:lnTo>
                  <a:pt x="78950" y="88515"/>
                </a:lnTo>
                <a:lnTo>
                  <a:pt x="74505" y="92345"/>
                </a:lnTo>
                <a:lnTo>
                  <a:pt x="69637" y="95850"/>
                </a:lnTo>
                <a:lnTo>
                  <a:pt x="65438" y="99140"/>
                </a:lnTo>
                <a:lnTo>
                  <a:pt x="61687" y="102285"/>
                </a:lnTo>
                <a:lnTo>
                  <a:pt x="58234" y="105335"/>
                </a:lnTo>
                <a:lnTo>
                  <a:pt x="54979" y="109273"/>
                </a:lnTo>
                <a:lnTo>
                  <a:pt x="51857" y="113803"/>
                </a:lnTo>
                <a:lnTo>
                  <a:pt x="48823" y="118728"/>
                </a:lnTo>
                <a:lnTo>
                  <a:pt x="45452" y="129281"/>
                </a:lnTo>
                <a:lnTo>
                  <a:pt x="43001" y="140320"/>
                </a:lnTo>
                <a:lnTo>
                  <a:pt x="38737" y="151577"/>
                </a:lnTo>
                <a:lnTo>
                  <a:pt x="33666" y="160390"/>
                </a:lnTo>
                <a:lnTo>
                  <a:pt x="30981" y="164074"/>
                </a:lnTo>
                <a:lnTo>
                  <a:pt x="27997" y="173247"/>
                </a:lnTo>
                <a:lnTo>
                  <a:pt x="25719" y="183673"/>
                </a:lnTo>
                <a:lnTo>
                  <a:pt x="20033" y="200254"/>
                </a:lnTo>
                <a:lnTo>
                  <a:pt x="16972" y="217231"/>
                </a:lnTo>
                <a:lnTo>
                  <a:pt x="11409" y="234327"/>
                </a:lnTo>
                <a:lnTo>
                  <a:pt x="9337" y="252410"/>
                </a:lnTo>
                <a:lnTo>
                  <a:pt x="8853" y="267435"/>
                </a:lnTo>
                <a:lnTo>
                  <a:pt x="6098" y="281098"/>
                </a:lnTo>
                <a:lnTo>
                  <a:pt x="2650" y="294472"/>
                </a:lnTo>
                <a:lnTo>
                  <a:pt x="1118" y="309942"/>
                </a:lnTo>
                <a:lnTo>
                  <a:pt x="437" y="323802"/>
                </a:lnTo>
                <a:lnTo>
                  <a:pt x="54" y="342315"/>
                </a:lnTo>
                <a:lnTo>
                  <a:pt x="0" y="348222"/>
                </a:lnTo>
                <a:lnTo>
                  <a:pt x="2480" y="359866"/>
                </a:lnTo>
                <a:lnTo>
                  <a:pt x="5805" y="372343"/>
                </a:lnTo>
                <a:lnTo>
                  <a:pt x="7283" y="387413"/>
                </a:lnTo>
                <a:lnTo>
                  <a:pt x="7940" y="401096"/>
                </a:lnTo>
                <a:lnTo>
                  <a:pt x="9184" y="414480"/>
                </a:lnTo>
                <a:lnTo>
                  <a:pt x="12912" y="429954"/>
                </a:lnTo>
                <a:lnTo>
                  <a:pt x="17145" y="437128"/>
                </a:lnTo>
                <a:lnTo>
                  <a:pt x="22824" y="443816"/>
                </a:lnTo>
                <a:lnTo>
                  <a:pt x="29468" y="450179"/>
                </a:lnTo>
                <a:lnTo>
                  <a:pt x="33897" y="456326"/>
                </a:lnTo>
                <a:lnTo>
                  <a:pt x="38818" y="468237"/>
                </a:lnTo>
                <a:lnTo>
                  <a:pt x="43546" y="479880"/>
                </a:lnTo>
                <a:lnTo>
                  <a:pt x="48821" y="491405"/>
                </a:lnTo>
                <a:lnTo>
                  <a:pt x="54341" y="502877"/>
                </a:lnTo>
                <a:lnTo>
                  <a:pt x="59969" y="511786"/>
                </a:lnTo>
                <a:lnTo>
                  <a:pt x="62804" y="515495"/>
                </a:lnTo>
                <a:lnTo>
                  <a:pt x="66598" y="519873"/>
                </a:lnTo>
                <a:lnTo>
                  <a:pt x="71033" y="524697"/>
                </a:lnTo>
                <a:lnTo>
                  <a:pt x="83837" y="538047"/>
                </a:lnTo>
                <a:lnTo>
                  <a:pt x="105516" y="559943"/>
                </a:lnTo>
                <a:lnTo>
                  <a:pt x="109360" y="562840"/>
                </a:lnTo>
                <a:lnTo>
                  <a:pt x="113829" y="565724"/>
                </a:lnTo>
                <a:lnTo>
                  <a:pt x="118712" y="568599"/>
                </a:lnTo>
                <a:lnTo>
                  <a:pt x="122921" y="571468"/>
                </a:lnTo>
                <a:lnTo>
                  <a:pt x="126679" y="574333"/>
                </a:lnTo>
                <a:lnTo>
                  <a:pt x="130137" y="577196"/>
                </a:lnTo>
                <a:lnTo>
                  <a:pt x="134347" y="579104"/>
                </a:lnTo>
                <a:lnTo>
                  <a:pt x="139059" y="580377"/>
                </a:lnTo>
                <a:lnTo>
                  <a:pt x="144105" y="581225"/>
                </a:lnTo>
                <a:lnTo>
                  <a:pt x="148422" y="582743"/>
                </a:lnTo>
                <a:lnTo>
                  <a:pt x="152252" y="584707"/>
                </a:lnTo>
                <a:lnTo>
                  <a:pt x="155758" y="586969"/>
                </a:lnTo>
                <a:lnTo>
                  <a:pt x="159048" y="588477"/>
                </a:lnTo>
                <a:lnTo>
                  <a:pt x="162193" y="589483"/>
                </a:lnTo>
                <a:lnTo>
                  <a:pt x="169535" y="591096"/>
                </a:lnTo>
                <a:lnTo>
                  <a:pt x="175358" y="591376"/>
                </a:lnTo>
                <a:lnTo>
                  <a:pt x="176877" y="592368"/>
                </a:lnTo>
                <a:lnTo>
                  <a:pt x="177890" y="593981"/>
                </a:lnTo>
                <a:lnTo>
                  <a:pt x="178565" y="596009"/>
                </a:lnTo>
                <a:lnTo>
                  <a:pt x="179967" y="597362"/>
                </a:lnTo>
                <a:lnTo>
                  <a:pt x="181855" y="598263"/>
                </a:lnTo>
                <a:lnTo>
                  <a:pt x="188472" y="600062"/>
                </a:lnTo>
                <a:lnTo>
                  <a:pt x="188488" y="6000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72"/>
          <p:cNvSpPr/>
          <p:nvPr/>
        </p:nvSpPr>
        <p:spPr>
          <a:xfrm>
            <a:off x="7169467" y="2846070"/>
            <a:ext cx="1483043" cy="51436"/>
          </a:xfrm>
          <a:custGeom>
            <a:avLst/>
            <a:gdLst/>
            <a:ahLst/>
            <a:cxnLst/>
            <a:rect l="0" t="0" r="0" b="0"/>
            <a:pathLst>
              <a:path w="1483043" h="51436">
                <a:moveTo>
                  <a:pt x="0" y="8572"/>
                </a:moveTo>
                <a:lnTo>
                  <a:pt x="0" y="352"/>
                </a:lnTo>
                <a:lnTo>
                  <a:pt x="45421" y="0"/>
                </a:lnTo>
                <a:lnTo>
                  <a:pt x="160135" y="0"/>
                </a:lnTo>
                <a:lnTo>
                  <a:pt x="165812" y="952"/>
                </a:lnTo>
                <a:lnTo>
                  <a:pt x="171501" y="2540"/>
                </a:lnTo>
                <a:lnTo>
                  <a:pt x="177200" y="4550"/>
                </a:lnTo>
                <a:lnTo>
                  <a:pt x="182903" y="5891"/>
                </a:lnTo>
                <a:lnTo>
                  <a:pt x="194320" y="7380"/>
                </a:lnTo>
                <a:lnTo>
                  <a:pt x="238365" y="8541"/>
                </a:lnTo>
                <a:lnTo>
                  <a:pt x="314229" y="8572"/>
                </a:lnTo>
                <a:lnTo>
                  <a:pt x="319023" y="9525"/>
                </a:lnTo>
                <a:lnTo>
                  <a:pt x="323173" y="11112"/>
                </a:lnTo>
                <a:lnTo>
                  <a:pt x="326891" y="13123"/>
                </a:lnTo>
                <a:lnTo>
                  <a:pt x="331275" y="14463"/>
                </a:lnTo>
                <a:lnTo>
                  <a:pt x="341226" y="15953"/>
                </a:lnTo>
                <a:lnTo>
                  <a:pt x="381817" y="17040"/>
                </a:lnTo>
                <a:lnTo>
                  <a:pt x="484477" y="17144"/>
                </a:lnTo>
                <a:lnTo>
                  <a:pt x="491577" y="18097"/>
                </a:lnTo>
                <a:lnTo>
                  <a:pt x="499168" y="19685"/>
                </a:lnTo>
                <a:lnTo>
                  <a:pt x="507086" y="21695"/>
                </a:lnTo>
                <a:lnTo>
                  <a:pt x="514270" y="23036"/>
                </a:lnTo>
                <a:lnTo>
                  <a:pt x="527332" y="24525"/>
                </a:lnTo>
                <a:lnTo>
                  <a:pt x="566366" y="25560"/>
                </a:lnTo>
                <a:lnTo>
                  <a:pt x="661382" y="25716"/>
                </a:lnTo>
                <a:lnTo>
                  <a:pt x="669521" y="26669"/>
                </a:lnTo>
                <a:lnTo>
                  <a:pt x="677805" y="28257"/>
                </a:lnTo>
                <a:lnTo>
                  <a:pt x="686185" y="30267"/>
                </a:lnTo>
                <a:lnTo>
                  <a:pt x="694629" y="31608"/>
                </a:lnTo>
                <a:lnTo>
                  <a:pt x="711631" y="33098"/>
                </a:lnTo>
                <a:lnTo>
                  <a:pt x="754395" y="34133"/>
                </a:lnTo>
                <a:lnTo>
                  <a:pt x="807008" y="34280"/>
                </a:lnTo>
                <a:lnTo>
                  <a:pt x="815183" y="35236"/>
                </a:lnTo>
                <a:lnTo>
                  <a:pt x="823490" y="36826"/>
                </a:lnTo>
                <a:lnTo>
                  <a:pt x="831886" y="38838"/>
                </a:lnTo>
                <a:lnTo>
                  <a:pt x="840340" y="40179"/>
                </a:lnTo>
                <a:lnTo>
                  <a:pt x="857355" y="41670"/>
                </a:lnTo>
                <a:lnTo>
                  <a:pt x="897587" y="42705"/>
                </a:lnTo>
                <a:lnTo>
                  <a:pt x="1320083" y="42862"/>
                </a:lnTo>
                <a:lnTo>
                  <a:pt x="1328683" y="43815"/>
                </a:lnTo>
                <a:lnTo>
                  <a:pt x="1337274" y="45402"/>
                </a:lnTo>
                <a:lnTo>
                  <a:pt x="1345858" y="47413"/>
                </a:lnTo>
                <a:lnTo>
                  <a:pt x="1353486" y="48754"/>
                </a:lnTo>
                <a:lnTo>
                  <a:pt x="1367042" y="50243"/>
                </a:lnTo>
                <a:lnTo>
                  <a:pt x="1408648" y="51365"/>
                </a:lnTo>
                <a:lnTo>
                  <a:pt x="1483042" y="51435"/>
                </a:lnTo>
                <a:lnTo>
                  <a:pt x="1483042" y="51435"/>
                </a:lnTo>
                <a:lnTo>
                  <a:pt x="1483042" y="51435"/>
                </a:lnTo>
                <a:lnTo>
                  <a:pt x="147447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73"/>
          <p:cNvSpPr/>
          <p:nvPr/>
        </p:nvSpPr>
        <p:spPr>
          <a:xfrm>
            <a:off x="5969317" y="3291840"/>
            <a:ext cx="222886" cy="25365"/>
          </a:xfrm>
          <a:custGeom>
            <a:avLst/>
            <a:gdLst/>
            <a:ahLst/>
            <a:cxnLst/>
            <a:rect l="0" t="0" r="0" b="0"/>
            <a:pathLst>
              <a:path w="222886" h="25365">
                <a:moveTo>
                  <a:pt x="0" y="17145"/>
                </a:moveTo>
                <a:lnTo>
                  <a:pt x="4551" y="17145"/>
                </a:lnTo>
                <a:lnTo>
                  <a:pt x="6844" y="18097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3036"/>
                </a:lnTo>
                <a:lnTo>
                  <a:pt x="17368" y="23930"/>
                </a:lnTo>
                <a:lnTo>
                  <a:pt x="20151" y="24525"/>
                </a:lnTo>
                <a:lnTo>
                  <a:pt x="23912" y="24923"/>
                </a:lnTo>
                <a:lnTo>
                  <a:pt x="28324" y="25188"/>
                </a:lnTo>
                <a:lnTo>
                  <a:pt x="33170" y="25364"/>
                </a:lnTo>
                <a:lnTo>
                  <a:pt x="37353" y="24529"/>
                </a:lnTo>
                <a:lnTo>
                  <a:pt x="41095" y="23020"/>
                </a:lnTo>
                <a:lnTo>
                  <a:pt x="44541" y="21062"/>
                </a:lnTo>
                <a:lnTo>
                  <a:pt x="48745" y="19756"/>
                </a:lnTo>
                <a:lnTo>
                  <a:pt x="53451" y="18886"/>
                </a:lnTo>
                <a:lnTo>
                  <a:pt x="58494" y="18306"/>
                </a:lnTo>
                <a:lnTo>
                  <a:pt x="63761" y="17918"/>
                </a:lnTo>
                <a:lnTo>
                  <a:pt x="69177" y="17661"/>
                </a:lnTo>
                <a:lnTo>
                  <a:pt x="81228" y="17374"/>
                </a:lnTo>
                <a:lnTo>
                  <a:pt x="116001" y="17175"/>
                </a:lnTo>
                <a:lnTo>
                  <a:pt x="122102" y="16212"/>
                </a:lnTo>
                <a:lnTo>
                  <a:pt x="128074" y="14618"/>
                </a:lnTo>
                <a:lnTo>
                  <a:pt x="133960" y="12603"/>
                </a:lnTo>
                <a:lnTo>
                  <a:pt x="139789" y="11259"/>
                </a:lnTo>
                <a:lnTo>
                  <a:pt x="145580" y="10364"/>
                </a:lnTo>
                <a:lnTo>
                  <a:pt x="151346" y="9767"/>
                </a:lnTo>
                <a:lnTo>
                  <a:pt x="157095" y="9368"/>
                </a:lnTo>
                <a:lnTo>
                  <a:pt x="162833" y="9103"/>
                </a:lnTo>
                <a:lnTo>
                  <a:pt x="174287" y="8808"/>
                </a:lnTo>
                <a:lnTo>
                  <a:pt x="212646" y="8581"/>
                </a:lnTo>
                <a:lnTo>
                  <a:pt x="216059" y="7626"/>
                </a:lnTo>
                <a:lnTo>
                  <a:pt x="218335" y="603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74"/>
          <p:cNvSpPr/>
          <p:nvPr/>
        </p:nvSpPr>
        <p:spPr>
          <a:xfrm>
            <a:off x="6320932" y="3137535"/>
            <a:ext cx="341028" cy="333058"/>
          </a:xfrm>
          <a:custGeom>
            <a:avLst/>
            <a:gdLst/>
            <a:ahLst/>
            <a:cxnLst/>
            <a:rect l="0" t="0" r="0" b="0"/>
            <a:pathLst>
              <a:path w="341028" h="333058">
                <a:moveTo>
                  <a:pt x="188452" y="17145"/>
                </a:moveTo>
                <a:lnTo>
                  <a:pt x="188452" y="4126"/>
                </a:lnTo>
                <a:lnTo>
                  <a:pt x="189405" y="2750"/>
                </a:lnTo>
                <a:lnTo>
                  <a:pt x="190993" y="1834"/>
                </a:lnTo>
                <a:lnTo>
                  <a:pt x="195833" y="362"/>
                </a:lnTo>
                <a:lnTo>
                  <a:pt x="195278" y="241"/>
                </a:lnTo>
                <a:lnTo>
                  <a:pt x="186396" y="14"/>
                </a:lnTo>
                <a:lnTo>
                  <a:pt x="135694" y="0"/>
                </a:lnTo>
                <a:lnTo>
                  <a:pt x="130420" y="952"/>
                </a:lnTo>
                <a:lnTo>
                  <a:pt x="124047" y="2540"/>
                </a:lnTo>
                <a:lnTo>
                  <a:pt x="116941" y="4551"/>
                </a:lnTo>
                <a:lnTo>
                  <a:pt x="106505" y="6785"/>
                </a:lnTo>
                <a:lnTo>
                  <a:pt x="97739" y="7778"/>
                </a:lnTo>
                <a:lnTo>
                  <a:pt x="87493" y="8219"/>
                </a:lnTo>
                <a:lnTo>
                  <a:pt x="71015" y="8467"/>
                </a:lnTo>
                <a:lnTo>
                  <a:pt x="0" y="8572"/>
                </a:lnTo>
                <a:lnTo>
                  <a:pt x="4451" y="13123"/>
                </a:lnTo>
                <a:lnTo>
                  <a:pt x="5777" y="15416"/>
                </a:lnTo>
                <a:lnTo>
                  <a:pt x="7251" y="20504"/>
                </a:lnTo>
                <a:lnTo>
                  <a:pt x="8080" y="28723"/>
                </a:lnTo>
                <a:lnTo>
                  <a:pt x="8327" y="37191"/>
                </a:lnTo>
                <a:lnTo>
                  <a:pt x="10924" y="45422"/>
                </a:lnTo>
                <a:lnTo>
                  <a:pt x="14301" y="55430"/>
                </a:lnTo>
                <a:lnTo>
                  <a:pt x="15202" y="60765"/>
                </a:lnTo>
                <a:lnTo>
                  <a:pt x="15802" y="66228"/>
                </a:lnTo>
                <a:lnTo>
                  <a:pt x="17155" y="71774"/>
                </a:lnTo>
                <a:lnTo>
                  <a:pt x="19009" y="77377"/>
                </a:lnTo>
                <a:lnTo>
                  <a:pt x="22657" y="87729"/>
                </a:lnTo>
                <a:lnTo>
                  <a:pt x="24278" y="95506"/>
                </a:lnTo>
                <a:lnTo>
                  <a:pt x="27539" y="104677"/>
                </a:lnTo>
                <a:lnTo>
                  <a:pt x="29741" y="109789"/>
                </a:lnTo>
                <a:lnTo>
                  <a:pt x="31210" y="115103"/>
                </a:lnTo>
                <a:lnTo>
                  <a:pt x="32190" y="120550"/>
                </a:lnTo>
                <a:lnTo>
                  <a:pt x="33277" y="130730"/>
                </a:lnTo>
                <a:lnTo>
                  <a:pt x="33761" y="138430"/>
                </a:lnTo>
                <a:lnTo>
                  <a:pt x="36515" y="147566"/>
                </a:lnTo>
                <a:lnTo>
                  <a:pt x="39963" y="157025"/>
                </a:lnTo>
                <a:lnTo>
                  <a:pt x="41495" y="164404"/>
                </a:lnTo>
                <a:lnTo>
                  <a:pt x="42357" y="173913"/>
                </a:lnTo>
                <a:lnTo>
                  <a:pt x="43431" y="175949"/>
                </a:lnTo>
                <a:lnTo>
                  <a:pt x="45099" y="177307"/>
                </a:lnTo>
                <a:lnTo>
                  <a:pt x="47163" y="178212"/>
                </a:lnTo>
                <a:lnTo>
                  <a:pt x="48540" y="179768"/>
                </a:lnTo>
                <a:lnTo>
                  <a:pt x="49458" y="181758"/>
                </a:lnTo>
                <a:lnTo>
                  <a:pt x="51185" y="188194"/>
                </a:lnTo>
                <a:lnTo>
                  <a:pt x="55812" y="188476"/>
                </a:lnTo>
                <a:lnTo>
                  <a:pt x="57163" y="187563"/>
                </a:lnTo>
                <a:lnTo>
                  <a:pt x="58063" y="186002"/>
                </a:lnTo>
                <a:lnTo>
                  <a:pt x="58664" y="184009"/>
                </a:lnTo>
                <a:lnTo>
                  <a:pt x="60969" y="181727"/>
                </a:lnTo>
                <a:lnTo>
                  <a:pt x="72363" y="173966"/>
                </a:lnTo>
                <a:lnTo>
                  <a:pt x="79072" y="168440"/>
                </a:lnTo>
                <a:lnTo>
                  <a:pt x="87769" y="160269"/>
                </a:lnTo>
                <a:lnTo>
                  <a:pt x="92755" y="155424"/>
                </a:lnTo>
                <a:lnTo>
                  <a:pt x="97985" y="152193"/>
                </a:lnTo>
                <a:lnTo>
                  <a:pt x="103375" y="150039"/>
                </a:lnTo>
                <a:lnTo>
                  <a:pt x="108874" y="148604"/>
                </a:lnTo>
                <a:lnTo>
                  <a:pt x="114446" y="146694"/>
                </a:lnTo>
                <a:lnTo>
                  <a:pt x="120065" y="144468"/>
                </a:lnTo>
                <a:lnTo>
                  <a:pt x="125716" y="142032"/>
                </a:lnTo>
                <a:lnTo>
                  <a:pt x="137074" y="136785"/>
                </a:lnTo>
                <a:lnTo>
                  <a:pt x="159889" y="125656"/>
                </a:lnTo>
                <a:lnTo>
                  <a:pt x="165600" y="123775"/>
                </a:lnTo>
                <a:lnTo>
                  <a:pt x="171313" y="122522"/>
                </a:lnTo>
                <a:lnTo>
                  <a:pt x="177026" y="121686"/>
                </a:lnTo>
                <a:lnTo>
                  <a:pt x="183692" y="120176"/>
                </a:lnTo>
                <a:lnTo>
                  <a:pt x="190994" y="118218"/>
                </a:lnTo>
                <a:lnTo>
                  <a:pt x="198720" y="115959"/>
                </a:lnTo>
                <a:lnTo>
                  <a:pt x="205775" y="115406"/>
                </a:lnTo>
                <a:lnTo>
                  <a:pt x="212383" y="115990"/>
                </a:lnTo>
                <a:lnTo>
                  <a:pt x="218694" y="117331"/>
                </a:lnTo>
                <a:lnTo>
                  <a:pt x="224806" y="118225"/>
                </a:lnTo>
                <a:lnTo>
                  <a:pt x="230785" y="118822"/>
                </a:lnTo>
                <a:lnTo>
                  <a:pt x="236677" y="119220"/>
                </a:lnTo>
                <a:lnTo>
                  <a:pt x="242510" y="120437"/>
                </a:lnTo>
                <a:lnTo>
                  <a:pt x="248303" y="122201"/>
                </a:lnTo>
                <a:lnTo>
                  <a:pt x="260773" y="126701"/>
                </a:lnTo>
                <a:lnTo>
                  <a:pt x="275840" y="131877"/>
                </a:lnTo>
                <a:lnTo>
                  <a:pt x="281954" y="134590"/>
                </a:lnTo>
                <a:lnTo>
                  <a:pt x="291286" y="140145"/>
                </a:lnTo>
                <a:lnTo>
                  <a:pt x="301149" y="148329"/>
                </a:lnTo>
                <a:lnTo>
                  <a:pt x="310930" y="158316"/>
                </a:lnTo>
                <a:lnTo>
                  <a:pt x="314872" y="163647"/>
                </a:lnTo>
                <a:lnTo>
                  <a:pt x="318452" y="169105"/>
                </a:lnTo>
                <a:lnTo>
                  <a:pt x="321791" y="174649"/>
                </a:lnTo>
                <a:lnTo>
                  <a:pt x="324970" y="180250"/>
                </a:lnTo>
                <a:lnTo>
                  <a:pt x="331042" y="191554"/>
                </a:lnTo>
                <a:lnTo>
                  <a:pt x="336915" y="202927"/>
                </a:lnTo>
                <a:lnTo>
                  <a:pt x="338863" y="208627"/>
                </a:lnTo>
                <a:lnTo>
                  <a:pt x="340161" y="214332"/>
                </a:lnTo>
                <a:lnTo>
                  <a:pt x="341027" y="220040"/>
                </a:lnTo>
                <a:lnTo>
                  <a:pt x="340651" y="225751"/>
                </a:lnTo>
                <a:lnTo>
                  <a:pt x="339449" y="231463"/>
                </a:lnTo>
                <a:lnTo>
                  <a:pt x="337694" y="237176"/>
                </a:lnTo>
                <a:lnTo>
                  <a:pt x="335572" y="242890"/>
                </a:lnTo>
                <a:lnTo>
                  <a:pt x="333205" y="248604"/>
                </a:lnTo>
                <a:lnTo>
                  <a:pt x="330674" y="254318"/>
                </a:lnTo>
                <a:lnTo>
                  <a:pt x="325322" y="265747"/>
                </a:lnTo>
                <a:lnTo>
                  <a:pt x="322561" y="271463"/>
                </a:lnTo>
                <a:lnTo>
                  <a:pt x="320721" y="277177"/>
                </a:lnTo>
                <a:lnTo>
                  <a:pt x="319494" y="282892"/>
                </a:lnTo>
                <a:lnTo>
                  <a:pt x="318676" y="288607"/>
                </a:lnTo>
                <a:lnTo>
                  <a:pt x="316226" y="293370"/>
                </a:lnTo>
                <a:lnTo>
                  <a:pt x="308423" y="301201"/>
                </a:lnTo>
                <a:lnTo>
                  <a:pt x="298605" y="310397"/>
                </a:lnTo>
                <a:lnTo>
                  <a:pt x="288845" y="318929"/>
                </a:lnTo>
                <a:lnTo>
                  <a:pt x="281331" y="322721"/>
                </a:lnTo>
                <a:lnTo>
                  <a:pt x="272277" y="324406"/>
                </a:lnTo>
                <a:lnTo>
                  <a:pt x="267196" y="324855"/>
                </a:lnTo>
                <a:lnTo>
                  <a:pt x="262856" y="326108"/>
                </a:lnTo>
                <a:lnTo>
                  <a:pt x="255493" y="330039"/>
                </a:lnTo>
                <a:lnTo>
                  <a:pt x="246505" y="332421"/>
                </a:lnTo>
                <a:lnTo>
                  <a:pt x="241442" y="333057"/>
                </a:lnTo>
                <a:lnTo>
                  <a:pt x="237114" y="332528"/>
                </a:lnTo>
                <a:lnTo>
                  <a:pt x="233276" y="331223"/>
                </a:lnTo>
                <a:lnTo>
                  <a:pt x="226472" y="328185"/>
                </a:lnTo>
                <a:lnTo>
                  <a:pt x="217285" y="326474"/>
                </a:lnTo>
                <a:lnTo>
                  <a:pt x="211427" y="326074"/>
                </a:lnTo>
                <a:lnTo>
                  <a:pt x="208532" y="325016"/>
                </a:lnTo>
                <a:lnTo>
                  <a:pt x="198728" y="318402"/>
                </a:lnTo>
                <a:lnTo>
                  <a:pt x="195243" y="317724"/>
                </a:lnTo>
                <a:lnTo>
                  <a:pt x="192979" y="317544"/>
                </a:lnTo>
                <a:lnTo>
                  <a:pt x="191471" y="316470"/>
                </a:lnTo>
                <a:lnTo>
                  <a:pt x="190465" y="314803"/>
                </a:lnTo>
                <a:lnTo>
                  <a:pt x="188452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75"/>
          <p:cNvSpPr/>
          <p:nvPr/>
        </p:nvSpPr>
        <p:spPr>
          <a:xfrm>
            <a:off x="6595109" y="2983230"/>
            <a:ext cx="342463" cy="574358"/>
          </a:xfrm>
          <a:custGeom>
            <a:avLst/>
            <a:gdLst/>
            <a:ahLst/>
            <a:cxnLst/>
            <a:rect l="0" t="0" r="0" b="0"/>
            <a:pathLst>
              <a:path w="342463" h="574358">
                <a:moveTo>
                  <a:pt x="0" y="0"/>
                </a:moveTo>
                <a:lnTo>
                  <a:pt x="27533" y="0"/>
                </a:lnTo>
                <a:lnTo>
                  <a:pt x="36367" y="2540"/>
                </a:lnTo>
                <a:lnTo>
                  <a:pt x="46643" y="5891"/>
                </a:lnTo>
                <a:lnTo>
                  <a:pt x="52051" y="6785"/>
                </a:lnTo>
                <a:lnTo>
                  <a:pt x="57561" y="7380"/>
                </a:lnTo>
                <a:lnTo>
                  <a:pt x="63139" y="8730"/>
                </a:lnTo>
                <a:lnTo>
                  <a:pt x="68763" y="10582"/>
                </a:lnTo>
                <a:lnTo>
                  <a:pt x="74417" y="12770"/>
                </a:lnTo>
                <a:lnTo>
                  <a:pt x="88320" y="17740"/>
                </a:lnTo>
                <a:lnTo>
                  <a:pt x="171495" y="45730"/>
                </a:lnTo>
                <a:lnTo>
                  <a:pt x="179100" y="49537"/>
                </a:lnTo>
                <a:lnTo>
                  <a:pt x="186076" y="53979"/>
                </a:lnTo>
                <a:lnTo>
                  <a:pt x="192630" y="58846"/>
                </a:lnTo>
                <a:lnTo>
                  <a:pt x="207534" y="69334"/>
                </a:lnTo>
                <a:lnTo>
                  <a:pt x="215509" y="74797"/>
                </a:lnTo>
                <a:lnTo>
                  <a:pt x="222730" y="80345"/>
                </a:lnTo>
                <a:lnTo>
                  <a:pt x="229449" y="85948"/>
                </a:lnTo>
                <a:lnTo>
                  <a:pt x="235834" y="91589"/>
                </a:lnTo>
                <a:lnTo>
                  <a:pt x="242948" y="97254"/>
                </a:lnTo>
                <a:lnTo>
                  <a:pt x="250548" y="102936"/>
                </a:lnTo>
                <a:lnTo>
                  <a:pt x="258472" y="108629"/>
                </a:lnTo>
                <a:lnTo>
                  <a:pt x="265660" y="115282"/>
                </a:lnTo>
                <a:lnTo>
                  <a:pt x="272357" y="122574"/>
                </a:lnTo>
                <a:lnTo>
                  <a:pt x="278727" y="130294"/>
                </a:lnTo>
                <a:lnTo>
                  <a:pt x="288344" y="146490"/>
                </a:lnTo>
                <a:lnTo>
                  <a:pt x="296746" y="163214"/>
                </a:lnTo>
                <a:lnTo>
                  <a:pt x="312186" y="189647"/>
                </a:lnTo>
                <a:lnTo>
                  <a:pt x="323217" y="210335"/>
                </a:lnTo>
                <a:lnTo>
                  <a:pt x="326921" y="220233"/>
                </a:lnTo>
                <a:lnTo>
                  <a:pt x="329390" y="229689"/>
                </a:lnTo>
                <a:lnTo>
                  <a:pt x="331036" y="238851"/>
                </a:lnTo>
                <a:lnTo>
                  <a:pt x="333086" y="248769"/>
                </a:lnTo>
                <a:lnTo>
                  <a:pt x="337904" y="269949"/>
                </a:lnTo>
                <a:lnTo>
                  <a:pt x="339569" y="279978"/>
                </a:lnTo>
                <a:lnTo>
                  <a:pt x="340680" y="289522"/>
                </a:lnTo>
                <a:lnTo>
                  <a:pt x="341421" y="298742"/>
                </a:lnTo>
                <a:lnTo>
                  <a:pt x="341914" y="308699"/>
                </a:lnTo>
                <a:lnTo>
                  <a:pt x="342462" y="329922"/>
                </a:lnTo>
                <a:lnTo>
                  <a:pt x="341655" y="339963"/>
                </a:lnTo>
                <a:lnTo>
                  <a:pt x="340166" y="349514"/>
                </a:lnTo>
                <a:lnTo>
                  <a:pt x="338220" y="358740"/>
                </a:lnTo>
                <a:lnTo>
                  <a:pt x="330931" y="389926"/>
                </a:lnTo>
                <a:lnTo>
                  <a:pt x="328253" y="399968"/>
                </a:lnTo>
                <a:lnTo>
                  <a:pt x="322738" y="418746"/>
                </a:lnTo>
                <a:lnTo>
                  <a:pt x="319652" y="436617"/>
                </a:lnTo>
                <a:lnTo>
                  <a:pt x="318829" y="445383"/>
                </a:lnTo>
                <a:lnTo>
                  <a:pt x="312835" y="462742"/>
                </a:lnTo>
                <a:lnTo>
                  <a:pt x="298015" y="492620"/>
                </a:lnTo>
                <a:lnTo>
                  <a:pt x="289297" y="505010"/>
                </a:lnTo>
                <a:lnTo>
                  <a:pt x="280024" y="515914"/>
                </a:lnTo>
                <a:lnTo>
                  <a:pt x="269449" y="528360"/>
                </a:lnTo>
                <a:lnTo>
                  <a:pt x="260283" y="542736"/>
                </a:lnTo>
                <a:lnTo>
                  <a:pt x="254429" y="550144"/>
                </a:lnTo>
                <a:lnTo>
                  <a:pt x="251535" y="552500"/>
                </a:lnTo>
                <a:lnTo>
                  <a:pt x="248653" y="554071"/>
                </a:lnTo>
                <a:lnTo>
                  <a:pt x="245778" y="555117"/>
                </a:lnTo>
                <a:lnTo>
                  <a:pt x="240045" y="558821"/>
                </a:lnTo>
                <a:lnTo>
                  <a:pt x="237183" y="561143"/>
                </a:lnTo>
                <a:lnTo>
                  <a:pt x="234322" y="562690"/>
                </a:lnTo>
                <a:lnTo>
                  <a:pt x="225745" y="565820"/>
                </a:lnTo>
                <a:lnTo>
                  <a:pt x="217172" y="571404"/>
                </a:lnTo>
                <a:lnTo>
                  <a:pt x="206493" y="574185"/>
                </a:lnTo>
                <a:lnTo>
                  <a:pt x="205741" y="5743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76"/>
          <p:cNvSpPr/>
          <p:nvPr/>
        </p:nvSpPr>
        <p:spPr>
          <a:xfrm>
            <a:off x="4031932" y="3866197"/>
            <a:ext cx="25719" cy="437199"/>
          </a:xfrm>
          <a:custGeom>
            <a:avLst/>
            <a:gdLst/>
            <a:ahLst/>
            <a:cxnLst/>
            <a:rect l="0" t="0" r="0" b="0"/>
            <a:pathLst>
              <a:path w="25719" h="43719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043" y="17368"/>
                </a:lnTo>
                <a:lnTo>
                  <a:pt x="8415" y="28324"/>
                </a:lnTo>
                <a:lnTo>
                  <a:pt x="8572" y="137313"/>
                </a:lnTo>
                <a:lnTo>
                  <a:pt x="9525" y="145834"/>
                </a:lnTo>
                <a:lnTo>
                  <a:pt x="11112" y="154373"/>
                </a:lnTo>
                <a:lnTo>
                  <a:pt x="13123" y="162923"/>
                </a:lnTo>
                <a:lnTo>
                  <a:pt x="13511" y="171480"/>
                </a:lnTo>
                <a:lnTo>
                  <a:pt x="12818" y="180043"/>
                </a:lnTo>
                <a:lnTo>
                  <a:pt x="11402" y="188608"/>
                </a:lnTo>
                <a:lnTo>
                  <a:pt x="10459" y="197177"/>
                </a:lnTo>
                <a:lnTo>
                  <a:pt x="9830" y="205746"/>
                </a:lnTo>
                <a:lnTo>
                  <a:pt x="9411" y="214317"/>
                </a:lnTo>
                <a:lnTo>
                  <a:pt x="8945" y="231459"/>
                </a:lnTo>
                <a:lnTo>
                  <a:pt x="8577" y="319864"/>
                </a:lnTo>
                <a:lnTo>
                  <a:pt x="8572" y="391360"/>
                </a:lnTo>
                <a:lnTo>
                  <a:pt x="9525" y="396162"/>
                </a:lnTo>
                <a:lnTo>
                  <a:pt x="11113" y="400315"/>
                </a:lnTo>
                <a:lnTo>
                  <a:pt x="13123" y="404037"/>
                </a:lnTo>
                <a:lnTo>
                  <a:pt x="14464" y="407470"/>
                </a:lnTo>
                <a:lnTo>
                  <a:pt x="15358" y="410712"/>
                </a:lnTo>
                <a:lnTo>
                  <a:pt x="15954" y="413826"/>
                </a:lnTo>
                <a:lnTo>
                  <a:pt x="17303" y="416854"/>
                </a:lnTo>
                <a:lnTo>
                  <a:pt x="19156" y="419825"/>
                </a:lnTo>
                <a:lnTo>
                  <a:pt x="21343" y="422759"/>
                </a:lnTo>
                <a:lnTo>
                  <a:pt x="22801" y="425666"/>
                </a:lnTo>
                <a:lnTo>
                  <a:pt x="23773" y="428558"/>
                </a:lnTo>
                <a:lnTo>
                  <a:pt x="25718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77"/>
          <p:cNvSpPr/>
          <p:nvPr/>
        </p:nvSpPr>
        <p:spPr>
          <a:xfrm>
            <a:off x="4271965" y="3917632"/>
            <a:ext cx="282890" cy="154297"/>
          </a:xfrm>
          <a:custGeom>
            <a:avLst/>
            <a:gdLst/>
            <a:ahLst/>
            <a:cxnLst/>
            <a:rect l="0" t="0" r="0" b="0"/>
            <a:pathLst>
              <a:path w="282890" h="154297">
                <a:moveTo>
                  <a:pt x="8569" y="0"/>
                </a:moveTo>
                <a:lnTo>
                  <a:pt x="13121" y="0"/>
                </a:lnTo>
                <a:lnTo>
                  <a:pt x="14461" y="953"/>
                </a:lnTo>
                <a:lnTo>
                  <a:pt x="15355" y="2540"/>
                </a:lnTo>
                <a:lnTo>
                  <a:pt x="15951" y="4551"/>
                </a:lnTo>
                <a:lnTo>
                  <a:pt x="17300" y="5891"/>
                </a:lnTo>
                <a:lnTo>
                  <a:pt x="19153" y="6785"/>
                </a:lnTo>
                <a:lnTo>
                  <a:pt x="21340" y="7381"/>
                </a:lnTo>
                <a:lnTo>
                  <a:pt x="22798" y="8731"/>
                </a:lnTo>
                <a:lnTo>
                  <a:pt x="23770" y="10583"/>
                </a:lnTo>
                <a:lnTo>
                  <a:pt x="24851" y="15181"/>
                </a:lnTo>
                <a:lnTo>
                  <a:pt x="25138" y="17741"/>
                </a:lnTo>
                <a:lnTo>
                  <a:pt x="25330" y="20400"/>
                </a:lnTo>
                <a:lnTo>
                  <a:pt x="25459" y="24077"/>
                </a:lnTo>
                <a:lnTo>
                  <a:pt x="25664" y="41127"/>
                </a:lnTo>
                <a:lnTo>
                  <a:pt x="25704" y="58501"/>
                </a:lnTo>
                <a:lnTo>
                  <a:pt x="24756" y="63766"/>
                </a:lnTo>
                <a:lnTo>
                  <a:pt x="23170" y="69180"/>
                </a:lnTo>
                <a:lnTo>
                  <a:pt x="21161" y="74696"/>
                </a:lnTo>
                <a:lnTo>
                  <a:pt x="19821" y="80277"/>
                </a:lnTo>
                <a:lnTo>
                  <a:pt x="18928" y="85903"/>
                </a:lnTo>
                <a:lnTo>
                  <a:pt x="18333" y="91559"/>
                </a:lnTo>
                <a:lnTo>
                  <a:pt x="16984" y="96282"/>
                </a:lnTo>
                <a:lnTo>
                  <a:pt x="15131" y="100383"/>
                </a:lnTo>
                <a:lnTo>
                  <a:pt x="12944" y="104069"/>
                </a:lnTo>
                <a:lnTo>
                  <a:pt x="11486" y="108432"/>
                </a:lnTo>
                <a:lnTo>
                  <a:pt x="10514" y="113245"/>
                </a:lnTo>
                <a:lnTo>
                  <a:pt x="9866" y="118360"/>
                </a:lnTo>
                <a:lnTo>
                  <a:pt x="8481" y="121769"/>
                </a:lnTo>
                <a:lnTo>
                  <a:pt x="6606" y="124042"/>
                </a:lnTo>
                <a:lnTo>
                  <a:pt x="4403" y="125557"/>
                </a:lnTo>
                <a:lnTo>
                  <a:pt x="2934" y="127520"/>
                </a:lnTo>
                <a:lnTo>
                  <a:pt x="1955" y="129781"/>
                </a:lnTo>
                <a:lnTo>
                  <a:pt x="1302" y="132240"/>
                </a:lnTo>
                <a:lnTo>
                  <a:pt x="867" y="134833"/>
                </a:lnTo>
                <a:lnTo>
                  <a:pt x="577" y="137513"/>
                </a:lnTo>
                <a:lnTo>
                  <a:pt x="7" y="145590"/>
                </a:lnTo>
                <a:lnTo>
                  <a:pt x="0" y="150241"/>
                </a:lnTo>
                <a:lnTo>
                  <a:pt x="951" y="151596"/>
                </a:lnTo>
                <a:lnTo>
                  <a:pt x="2538" y="152499"/>
                </a:lnTo>
                <a:lnTo>
                  <a:pt x="6841" y="153502"/>
                </a:lnTo>
                <a:lnTo>
                  <a:pt x="14619" y="154067"/>
                </a:lnTo>
                <a:lnTo>
                  <a:pt x="20148" y="154199"/>
                </a:lnTo>
                <a:lnTo>
                  <a:pt x="44538" y="154296"/>
                </a:lnTo>
                <a:lnTo>
                  <a:pt x="48742" y="153347"/>
                </a:lnTo>
                <a:lnTo>
                  <a:pt x="53448" y="151761"/>
                </a:lnTo>
                <a:lnTo>
                  <a:pt x="58491" y="149751"/>
                </a:lnTo>
                <a:lnTo>
                  <a:pt x="64710" y="148412"/>
                </a:lnTo>
                <a:lnTo>
                  <a:pt x="71714" y="147519"/>
                </a:lnTo>
                <a:lnTo>
                  <a:pt x="79241" y="146923"/>
                </a:lnTo>
                <a:lnTo>
                  <a:pt x="86164" y="146526"/>
                </a:lnTo>
                <a:lnTo>
                  <a:pt x="98936" y="146085"/>
                </a:lnTo>
                <a:lnTo>
                  <a:pt x="105961" y="145015"/>
                </a:lnTo>
                <a:lnTo>
                  <a:pt x="113502" y="143349"/>
                </a:lnTo>
                <a:lnTo>
                  <a:pt x="121388" y="141286"/>
                </a:lnTo>
                <a:lnTo>
                  <a:pt x="128549" y="139911"/>
                </a:lnTo>
                <a:lnTo>
                  <a:pt x="135228" y="138994"/>
                </a:lnTo>
                <a:lnTo>
                  <a:pt x="141586" y="138383"/>
                </a:lnTo>
                <a:lnTo>
                  <a:pt x="148682" y="137975"/>
                </a:lnTo>
                <a:lnTo>
                  <a:pt x="164187" y="137522"/>
                </a:lnTo>
                <a:lnTo>
                  <a:pt x="172322" y="138354"/>
                </a:lnTo>
                <a:lnTo>
                  <a:pt x="180603" y="139861"/>
                </a:lnTo>
                <a:lnTo>
                  <a:pt x="188981" y="141818"/>
                </a:lnTo>
                <a:lnTo>
                  <a:pt x="196471" y="143123"/>
                </a:lnTo>
                <a:lnTo>
                  <a:pt x="203370" y="143993"/>
                </a:lnTo>
                <a:lnTo>
                  <a:pt x="209874" y="144573"/>
                </a:lnTo>
                <a:lnTo>
                  <a:pt x="217067" y="144959"/>
                </a:lnTo>
                <a:lnTo>
                  <a:pt x="232680" y="145389"/>
                </a:lnTo>
                <a:lnTo>
                  <a:pt x="258368" y="145687"/>
                </a:lnTo>
                <a:lnTo>
                  <a:pt x="282889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78"/>
          <p:cNvSpPr/>
          <p:nvPr/>
        </p:nvSpPr>
        <p:spPr>
          <a:xfrm>
            <a:off x="4494847" y="3866197"/>
            <a:ext cx="17146" cy="411481"/>
          </a:xfrm>
          <a:custGeom>
            <a:avLst/>
            <a:gdLst/>
            <a:ahLst/>
            <a:cxnLst/>
            <a:rect l="0" t="0" r="0" b="0"/>
            <a:pathLst>
              <a:path w="17146" h="411481">
                <a:moveTo>
                  <a:pt x="17145" y="0"/>
                </a:moveTo>
                <a:lnTo>
                  <a:pt x="1223" y="0"/>
                </a:lnTo>
                <a:lnTo>
                  <a:pt x="815" y="953"/>
                </a:lnTo>
                <a:lnTo>
                  <a:pt x="362" y="4551"/>
                </a:lnTo>
                <a:lnTo>
                  <a:pt x="107" y="16483"/>
                </a:lnTo>
                <a:lnTo>
                  <a:pt x="0" y="338314"/>
                </a:lnTo>
                <a:lnTo>
                  <a:pt x="953" y="344606"/>
                </a:lnTo>
                <a:lnTo>
                  <a:pt x="2540" y="350705"/>
                </a:lnTo>
                <a:lnTo>
                  <a:pt x="4551" y="356676"/>
                </a:lnTo>
                <a:lnTo>
                  <a:pt x="5891" y="362561"/>
                </a:lnTo>
                <a:lnTo>
                  <a:pt x="6785" y="368390"/>
                </a:lnTo>
                <a:lnTo>
                  <a:pt x="7381" y="374181"/>
                </a:lnTo>
                <a:lnTo>
                  <a:pt x="7778" y="378994"/>
                </a:lnTo>
                <a:lnTo>
                  <a:pt x="8219" y="386882"/>
                </a:lnTo>
                <a:lnTo>
                  <a:pt x="9290" y="390319"/>
                </a:lnTo>
                <a:lnTo>
                  <a:pt x="10956" y="393563"/>
                </a:lnTo>
                <a:lnTo>
                  <a:pt x="13019" y="396678"/>
                </a:lnTo>
                <a:lnTo>
                  <a:pt x="14394" y="399707"/>
                </a:lnTo>
                <a:lnTo>
                  <a:pt x="15311" y="402679"/>
                </a:lnTo>
                <a:lnTo>
                  <a:pt x="17145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79"/>
          <p:cNvSpPr/>
          <p:nvPr/>
        </p:nvSpPr>
        <p:spPr>
          <a:xfrm>
            <a:off x="5026373" y="3909060"/>
            <a:ext cx="42832" cy="308611"/>
          </a:xfrm>
          <a:custGeom>
            <a:avLst/>
            <a:gdLst/>
            <a:ahLst/>
            <a:cxnLst/>
            <a:rect l="0" t="0" r="0" b="0"/>
            <a:pathLst>
              <a:path w="42832" h="308611">
                <a:moveTo>
                  <a:pt x="8542" y="0"/>
                </a:moveTo>
                <a:lnTo>
                  <a:pt x="74" y="0"/>
                </a:lnTo>
                <a:lnTo>
                  <a:pt x="0" y="4550"/>
                </a:lnTo>
                <a:lnTo>
                  <a:pt x="942" y="5891"/>
                </a:lnTo>
                <a:lnTo>
                  <a:pt x="2523" y="6785"/>
                </a:lnTo>
                <a:lnTo>
                  <a:pt x="4529" y="7380"/>
                </a:lnTo>
                <a:lnTo>
                  <a:pt x="5867" y="8730"/>
                </a:lnTo>
                <a:lnTo>
                  <a:pt x="6758" y="10582"/>
                </a:lnTo>
                <a:lnTo>
                  <a:pt x="7749" y="15181"/>
                </a:lnTo>
                <a:lnTo>
                  <a:pt x="8306" y="24077"/>
                </a:lnTo>
                <a:lnTo>
                  <a:pt x="8437" y="33243"/>
                </a:lnTo>
                <a:lnTo>
                  <a:pt x="9425" y="38354"/>
                </a:lnTo>
                <a:lnTo>
                  <a:pt x="11035" y="43667"/>
                </a:lnTo>
                <a:lnTo>
                  <a:pt x="13062" y="49114"/>
                </a:lnTo>
                <a:lnTo>
                  <a:pt x="14413" y="54650"/>
                </a:lnTo>
                <a:lnTo>
                  <a:pt x="15313" y="60246"/>
                </a:lnTo>
                <a:lnTo>
                  <a:pt x="15914" y="65881"/>
                </a:lnTo>
                <a:lnTo>
                  <a:pt x="16313" y="72496"/>
                </a:lnTo>
                <a:lnTo>
                  <a:pt x="16758" y="87465"/>
                </a:lnTo>
                <a:lnTo>
                  <a:pt x="17829" y="95457"/>
                </a:lnTo>
                <a:lnTo>
                  <a:pt x="19496" y="103643"/>
                </a:lnTo>
                <a:lnTo>
                  <a:pt x="21560" y="111958"/>
                </a:lnTo>
                <a:lnTo>
                  <a:pt x="22935" y="119406"/>
                </a:lnTo>
                <a:lnTo>
                  <a:pt x="23853" y="126276"/>
                </a:lnTo>
                <a:lnTo>
                  <a:pt x="24464" y="132761"/>
                </a:lnTo>
                <a:lnTo>
                  <a:pt x="24871" y="139943"/>
                </a:lnTo>
                <a:lnTo>
                  <a:pt x="25324" y="155541"/>
                </a:lnTo>
                <a:lnTo>
                  <a:pt x="26398" y="163702"/>
                </a:lnTo>
                <a:lnTo>
                  <a:pt x="28066" y="171999"/>
                </a:lnTo>
                <a:lnTo>
                  <a:pt x="30130" y="180389"/>
                </a:lnTo>
                <a:lnTo>
                  <a:pt x="31506" y="187886"/>
                </a:lnTo>
                <a:lnTo>
                  <a:pt x="32424" y="194790"/>
                </a:lnTo>
                <a:lnTo>
                  <a:pt x="33036" y="201298"/>
                </a:lnTo>
                <a:lnTo>
                  <a:pt x="33443" y="208493"/>
                </a:lnTo>
                <a:lnTo>
                  <a:pt x="33896" y="224109"/>
                </a:lnTo>
                <a:lnTo>
                  <a:pt x="34970" y="231320"/>
                </a:lnTo>
                <a:lnTo>
                  <a:pt x="36638" y="238034"/>
                </a:lnTo>
                <a:lnTo>
                  <a:pt x="38703" y="244414"/>
                </a:lnTo>
                <a:lnTo>
                  <a:pt x="40079" y="250572"/>
                </a:lnTo>
                <a:lnTo>
                  <a:pt x="40997" y="256583"/>
                </a:lnTo>
                <a:lnTo>
                  <a:pt x="41608" y="262495"/>
                </a:lnTo>
                <a:lnTo>
                  <a:pt x="42288" y="271604"/>
                </a:lnTo>
                <a:lnTo>
                  <a:pt x="42590" y="278828"/>
                </a:lnTo>
                <a:lnTo>
                  <a:pt x="42760" y="288250"/>
                </a:lnTo>
                <a:lnTo>
                  <a:pt x="4283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80"/>
          <p:cNvSpPr/>
          <p:nvPr/>
        </p:nvSpPr>
        <p:spPr>
          <a:xfrm>
            <a:off x="4872068" y="4038871"/>
            <a:ext cx="402878" cy="33067"/>
          </a:xfrm>
          <a:custGeom>
            <a:avLst/>
            <a:gdLst/>
            <a:ahLst/>
            <a:cxnLst/>
            <a:rect l="0" t="0" r="0" b="0"/>
            <a:pathLst>
              <a:path w="402878" h="33067">
                <a:moveTo>
                  <a:pt x="8541" y="33066"/>
                </a:moveTo>
                <a:lnTo>
                  <a:pt x="1160" y="33066"/>
                </a:lnTo>
                <a:lnTo>
                  <a:pt x="763" y="32114"/>
                </a:lnTo>
                <a:lnTo>
                  <a:pt x="498" y="30526"/>
                </a:lnTo>
                <a:lnTo>
                  <a:pt x="0" y="24847"/>
                </a:lnTo>
                <a:lnTo>
                  <a:pt x="9654" y="24514"/>
                </a:lnTo>
                <a:lnTo>
                  <a:pt x="32300" y="24496"/>
                </a:lnTo>
                <a:lnTo>
                  <a:pt x="37716" y="23543"/>
                </a:lnTo>
                <a:lnTo>
                  <a:pt x="43231" y="21955"/>
                </a:lnTo>
                <a:lnTo>
                  <a:pt x="48813" y="19944"/>
                </a:lnTo>
                <a:lnTo>
                  <a:pt x="55392" y="18603"/>
                </a:lnTo>
                <a:lnTo>
                  <a:pt x="62635" y="17709"/>
                </a:lnTo>
                <a:lnTo>
                  <a:pt x="70321" y="17113"/>
                </a:lnTo>
                <a:lnTo>
                  <a:pt x="77351" y="16715"/>
                </a:lnTo>
                <a:lnTo>
                  <a:pt x="90241" y="16274"/>
                </a:lnTo>
                <a:lnTo>
                  <a:pt x="97298" y="15204"/>
                </a:lnTo>
                <a:lnTo>
                  <a:pt x="104859" y="13538"/>
                </a:lnTo>
                <a:lnTo>
                  <a:pt x="112759" y="11475"/>
                </a:lnTo>
                <a:lnTo>
                  <a:pt x="120882" y="10100"/>
                </a:lnTo>
                <a:lnTo>
                  <a:pt x="129156" y="9183"/>
                </a:lnTo>
                <a:lnTo>
                  <a:pt x="137528" y="8571"/>
                </a:lnTo>
                <a:lnTo>
                  <a:pt x="145968" y="8164"/>
                </a:lnTo>
                <a:lnTo>
                  <a:pt x="162965" y="7711"/>
                </a:lnTo>
                <a:lnTo>
                  <a:pt x="171498" y="6637"/>
                </a:lnTo>
                <a:lnTo>
                  <a:pt x="180044" y="4970"/>
                </a:lnTo>
                <a:lnTo>
                  <a:pt x="188599" y="2905"/>
                </a:lnTo>
                <a:lnTo>
                  <a:pt x="197160" y="1529"/>
                </a:lnTo>
                <a:lnTo>
                  <a:pt x="205725" y="611"/>
                </a:lnTo>
                <a:lnTo>
                  <a:pt x="214292" y="0"/>
                </a:lnTo>
                <a:lnTo>
                  <a:pt x="222861" y="544"/>
                </a:lnTo>
                <a:lnTo>
                  <a:pt x="231431" y="1860"/>
                </a:lnTo>
                <a:lnTo>
                  <a:pt x="240002" y="3689"/>
                </a:lnTo>
                <a:lnTo>
                  <a:pt x="248574" y="4909"/>
                </a:lnTo>
                <a:lnTo>
                  <a:pt x="257146" y="5722"/>
                </a:lnTo>
                <a:lnTo>
                  <a:pt x="265718" y="6265"/>
                </a:lnTo>
                <a:lnTo>
                  <a:pt x="280322" y="6867"/>
                </a:lnTo>
                <a:lnTo>
                  <a:pt x="286884" y="7027"/>
                </a:lnTo>
                <a:lnTo>
                  <a:pt x="294115" y="8087"/>
                </a:lnTo>
                <a:lnTo>
                  <a:pt x="301794" y="9746"/>
                </a:lnTo>
                <a:lnTo>
                  <a:pt x="309771" y="11804"/>
                </a:lnTo>
                <a:lnTo>
                  <a:pt x="316993" y="13177"/>
                </a:lnTo>
                <a:lnTo>
                  <a:pt x="323714" y="14091"/>
                </a:lnTo>
                <a:lnTo>
                  <a:pt x="330099" y="14702"/>
                </a:lnTo>
                <a:lnTo>
                  <a:pt x="336260" y="16060"/>
                </a:lnTo>
                <a:lnTo>
                  <a:pt x="342274" y="17919"/>
                </a:lnTo>
                <a:lnTo>
                  <a:pt x="348187" y="20111"/>
                </a:lnTo>
                <a:lnTo>
                  <a:pt x="354035" y="21572"/>
                </a:lnTo>
                <a:lnTo>
                  <a:pt x="359838" y="22546"/>
                </a:lnTo>
                <a:lnTo>
                  <a:pt x="365611" y="23195"/>
                </a:lnTo>
                <a:lnTo>
                  <a:pt x="371366" y="24580"/>
                </a:lnTo>
                <a:lnTo>
                  <a:pt x="377107" y="26456"/>
                </a:lnTo>
                <a:lnTo>
                  <a:pt x="382839" y="28660"/>
                </a:lnTo>
                <a:lnTo>
                  <a:pt x="387614" y="30129"/>
                </a:lnTo>
                <a:lnTo>
                  <a:pt x="391749" y="31108"/>
                </a:lnTo>
                <a:lnTo>
                  <a:pt x="402877" y="330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81"/>
          <p:cNvSpPr/>
          <p:nvPr/>
        </p:nvSpPr>
        <p:spPr>
          <a:xfrm>
            <a:off x="5437857" y="3807529"/>
            <a:ext cx="324714" cy="418670"/>
          </a:xfrm>
          <a:custGeom>
            <a:avLst/>
            <a:gdLst/>
            <a:ahLst/>
            <a:cxnLst/>
            <a:rect l="0" t="0" r="0" b="0"/>
            <a:pathLst>
              <a:path w="324714" h="418670">
                <a:moveTo>
                  <a:pt x="265713" y="58668"/>
                </a:moveTo>
                <a:lnTo>
                  <a:pt x="261162" y="58668"/>
                </a:lnTo>
                <a:lnTo>
                  <a:pt x="258869" y="57716"/>
                </a:lnTo>
                <a:lnTo>
                  <a:pt x="251091" y="52777"/>
                </a:lnTo>
                <a:lnTo>
                  <a:pt x="245561" y="51287"/>
                </a:lnTo>
                <a:lnTo>
                  <a:pt x="237390" y="50625"/>
                </a:lnTo>
                <a:lnTo>
                  <a:pt x="227407" y="50331"/>
                </a:lnTo>
                <a:lnTo>
                  <a:pt x="199838" y="50127"/>
                </a:lnTo>
                <a:lnTo>
                  <a:pt x="193221" y="49164"/>
                </a:lnTo>
                <a:lnTo>
                  <a:pt x="185952" y="47569"/>
                </a:lnTo>
                <a:lnTo>
                  <a:pt x="178249" y="45554"/>
                </a:lnTo>
                <a:lnTo>
                  <a:pt x="170256" y="43258"/>
                </a:lnTo>
                <a:lnTo>
                  <a:pt x="153755" y="38167"/>
                </a:lnTo>
                <a:lnTo>
                  <a:pt x="146307" y="35475"/>
                </a:lnTo>
                <a:lnTo>
                  <a:pt x="139436" y="32729"/>
                </a:lnTo>
                <a:lnTo>
                  <a:pt x="132951" y="29945"/>
                </a:lnTo>
                <a:lnTo>
                  <a:pt x="120665" y="24313"/>
                </a:lnTo>
                <a:lnTo>
                  <a:pt x="97255" y="12935"/>
                </a:lnTo>
                <a:lnTo>
                  <a:pt x="88290" y="9767"/>
                </a:lnTo>
                <a:lnTo>
                  <a:pt x="84566" y="8922"/>
                </a:lnTo>
                <a:lnTo>
                  <a:pt x="77888" y="5444"/>
                </a:lnTo>
                <a:lnTo>
                  <a:pt x="74774" y="3183"/>
                </a:lnTo>
                <a:lnTo>
                  <a:pt x="68774" y="671"/>
                </a:lnTo>
                <a:lnTo>
                  <a:pt x="65840" y="0"/>
                </a:lnTo>
                <a:lnTo>
                  <a:pt x="62931" y="507"/>
                </a:lnTo>
                <a:lnTo>
                  <a:pt x="57160" y="3608"/>
                </a:lnTo>
                <a:lnTo>
                  <a:pt x="55241" y="5769"/>
                </a:lnTo>
                <a:lnTo>
                  <a:pt x="53960" y="8162"/>
                </a:lnTo>
                <a:lnTo>
                  <a:pt x="52538" y="13361"/>
                </a:lnTo>
                <a:lnTo>
                  <a:pt x="51906" y="18847"/>
                </a:lnTo>
                <a:lnTo>
                  <a:pt x="46999" y="31841"/>
                </a:lnTo>
                <a:lnTo>
                  <a:pt x="42142" y="42300"/>
                </a:lnTo>
                <a:lnTo>
                  <a:pt x="36808" y="54251"/>
                </a:lnTo>
                <a:lnTo>
                  <a:pt x="34052" y="61438"/>
                </a:lnTo>
                <a:lnTo>
                  <a:pt x="28450" y="77044"/>
                </a:lnTo>
                <a:lnTo>
                  <a:pt x="14241" y="118838"/>
                </a:lnTo>
                <a:lnTo>
                  <a:pt x="12340" y="127356"/>
                </a:lnTo>
                <a:lnTo>
                  <a:pt x="11073" y="135893"/>
                </a:lnTo>
                <a:lnTo>
                  <a:pt x="10227" y="144441"/>
                </a:lnTo>
                <a:lnTo>
                  <a:pt x="8712" y="152998"/>
                </a:lnTo>
                <a:lnTo>
                  <a:pt x="6749" y="161560"/>
                </a:lnTo>
                <a:lnTo>
                  <a:pt x="4488" y="170125"/>
                </a:lnTo>
                <a:lnTo>
                  <a:pt x="1975" y="182182"/>
                </a:lnTo>
                <a:lnTo>
                  <a:pt x="859" y="191668"/>
                </a:lnTo>
                <a:lnTo>
                  <a:pt x="362" y="202234"/>
                </a:lnTo>
                <a:lnTo>
                  <a:pt x="83" y="214342"/>
                </a:lnTo>
                <a:lnTo>
                  <a:pt x="0" y="223962"/>
                </a:lnTo>
                <a:lnTo>
                  <a:pt x="941" y="226014"/>
                </a:lnTo>
                <a:lnTo>
                  <a:pt x="2521" y="227382"/>
                </a:lnTo>
                <a:lnTo>
                  <a:pt x="4527" y="228294"/>
                </a:lnTo>
                <a:lnTo>
                  <a:pt x="9295" y="229307"/>
                </a:lnTo>
                <a:lnTo>
                  <a:pt x="17334" y="229878"/>
                </a:lnTo>
                <a:lnTo>
                  <a:pt x="20117" y="229958"/>
                </a:lnTo>
                <a:lnTo>
                  <a:pt x="28289" y="227507"/>
                </a:lnTo>
                <a:lnTo>
                  <a:pt x="38271" y="223243"/>
                </a:lnTo>
                <a:lnTo>
                  <a:pt x="49058" y="218172"/>
                </a:lnTo>
                <a:lnTo>
                  <a:pt x="65840" y="209963"/>
                </a:lnTo>
                <a:lnTo>
                  <a:pt x="72457" y="206203"/>
                </a:lnTo>
                <a:lnTo>
                  <a:pt x="79725" y="201793"/>
                </a:lnTo>
                <a:lnTo>
                  <a:pt x="87428" y="196947"/>
                </a:lnTo>
                <a:lnTo>
                  <a:pt x="94469" y="192764"/>
                </a:lnTo>
                <a:lnTo>
                  <a:pt x="101068" y="189023"/>
                </a:lnTo>
                <a:lnTo>
                  <a:pt x="107372" y="185576"/>
                </a:lnTo>
                <a:lnTo>
                  <a:pt x="115385" y="182326"/>
                </a:lnTo>
                <a:lnTo>
                  <a:pt x="124536" y="179207"/>
                </a:lnTo>
                <a:lnTo>
                  <a:pt x="153080" y="170266"/>
                </a:lnTo>
                <a:lnTo>
                  <a:pt x="162049" y="167357"/>
                </a:lnTo>
                <a:lnTo>
                  <a:pt x="170887" y="165417"/>
                </a:lnTo>
                <a:lnTo>
                  <a:pt x="179635" y="164124"/>
                </a:lnTo>
                <a:lnTo>
                  <a:pt x="188325" y="163262"/>
                </a:lnTo>
                <a:lnTo>
                  <a:pt x="196976" y="163640"/>
                </a:lnTo>
                <a:lnTo>
                  <a:pt x="205601" y="164844"/>
                </a:lnTo>
                <a:lnTo>
                  <a:pt x="214208" y="166600"/>
                </a:lnTo>
                <a:lnTo>
                  <a:pt x="222804" y="167770"/>
                </a:lnTo>
                <a:lnTo>
                  <a:pt x="231392" y="168550"/>
                </a:lnTo>
                <a:lnTo>
                  <a:pt x="239975" y="169070"/>
                </a:lnTo>
                <a:lnTo>
                  <a:pt x="247602" y="171322"/>
                </a:lnTo>
                <a:lnTo>
                  <a:pt x="254591" y="174728"/>
                </a:lnTo>
                <a:lnTo>
                  <a:pt x="261156" y="178904"/>
                </a:lnTo>
                <a:lnTo>
                  <a:pt x="267437" y="182641"/>
                </a:lnTo>
                <a:lnTo>
                  <a:pt x="273530" y="186084"/>
                </a:lnTo>
                <a:lnTo>
                  <a:pt x="279496" y="189332"/>
                </a:lnTo>
                <a:lnTo>
                  <a:pt x="285380" y="193402"/>
                </a:lnTo>
                <a:lnTo>
                  <a:pt x="291206" y="198021"/>
                </a:lnTo>
                <a:lnTo>
                  <a:pt x="296996" y="203005"/>
                </a:lnTo>
                <a:lnTo>
                  <a:pt x="302760" y="208233"/>
                </a:lnTo>
                <a:lnTo>
                  <a:pt x="314246" y="219121"/>
                </a:lnTo>
                <a:lnTo>
                  <a:pt x="318071" y="225644"/>
                </a:lnTo>
                <a:lnTo>
                  <a:pt x="320620" y="232851"/>
                </a:lnTo>
                <a:lnTo>
                  <a:pt x="322320" y="240512"/>
                </a:lnTo>
                <a:lnTo>
                  <a:pt x="323453" y="247525"/>
                </a:lnTo>
                <a:lnTo>
                  <a:pt x="324713" y="260397"/>
                </a:lnTo>
                <a:lnTo>
                  <a:pt x="323144" y="267449"/>
                </a:lnTo>
                <a:lnTo>
                  <a:pt x="320192" y="275008"/>
                </a:lnTo>
                <a:lnTo>
                  <a:pt x="316320" y="282905"/>
                </a:lnTo>
                <a:lnTo>
                  <a:pt x="312786" y="291027"/>
                </a:lnTo>
                <a:lnTo>
                  <a:pt x="309478" y="299299"/>
                </a:lnTo>
                <a:lnTo>
                  <a:pt x="306319" y="307671"/>
                </a:lnTo>
                <a:lnTo>
                  <a:pt x="301356" y="315158"/>
                </a:lnTo>
                <a:lnTo>
                  <a:pt x="295190" y="322054"/>
                </a:lnTo>
                <a:lnTo>
                  <a:pt x="280719" y="335748"/>
                </a:lnTo>
                <a:lnTo>
                  <a:pt x="244265" y="371663"/>
                </a:lnTo>
                <a:lnTo>
                  <a:pt x="237126" y="376869"/>
                </a:lnTo>
                <a:lnTo>
                  <a:pt x="229510" y="381292"/>
                </a:lnTo>
                <a:lnTo>
                  <a:pt x="221575" y="385193"/>
                </a:lnTo>
                <a:lnTo>
                  <a:pt x="213428" y="388747"/>
                </a:lnTo>
                <a:lnTo>
                  <a:pt x="205138" y="392068"/>
                </a:lnTo>
                <a:lnTo>
                  <a:pt x="188308" y="398298"/>
                </a:lnTo>
                <a:lnTo>
                  <a:pt x="145664" y="412944"/>
                </a:lnTo>
                <a:lnTo>
                  <a:pt x="138055" y="414867"/>
                </a:lnTo>
                <a:lnTo>
                  <a:pt x="131078" y="416149"/>
                </a:lnTo>
                <a:lnTo>
                  <a:pt x="124521" y="417004"/>
                </a:lnTo>
                <a:lnTo>
                  <a:pt x="118245" y="417573"/>
                </a:lnTo>
                <a:lnTo>
                  <a:pt x="112156" y="417953"/>
                </a:lnTo>
                <a:lnTo>
                  <a:pt x="100310" y="418376"/>
                </a:lnTo>
                <a:lnTo>
                  <a:pt x="77183" y="418646"/>
                </a:lnTo>
                <a:lnTo>
                  <a:pt x="71446" y="418669"/>
                </a:lnTo>
                <a:lnTo>
                  <a:pt x="66669" y="417731"/>
                </a:lnTo>
                <a:lnTo>
                  <a:pt x="55395" y="412813"/>
                </a:lnTo>
                <a:lnTo>
                  <a:pt x="52159" y="411922"/>
                </a:lnTo>
                <a:lnTo>
                  <a:pt x="42827" y="410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82"/>
          <p:cNvSpPr/>
          <p:nvPr/>
        </p:nvSpPr>
        <p:spPr>
          <a:xfrm>
            <a:off x="3766194" y="4612004"/>
            <a:ext cx="265739" cy="51437"/>
          </a:xfrm>
          <a:custGeom>
            <a:avLst/>
            <a:gdLst/>
            <a:ahLst/>
            <a:cxnLst/>
            <a:rect l="0" t="0" r="0" b="0"/>
            <a:pathLst>
              <a:path w="265739" h="51437">
                <a:moveTo>
                  <a:pt x="8563" y="51436"/>
                </a:moveTo>
                <a:lnTo>
                  <a:pt x="344" y="51436"/>
                </a:lnTo>
                <a:lnTo>
                  <a:pt x="226" y="50483"/>
                </a:lnTo>
                <a:lnTo>
                  <a:pt x="147" y="48896"/>
                </a:lnTo>
                <a:lnTo>
                  <a:pt x="0" y="43216"/>
                </a:lnTo>
                <a:lnTo>
                  <a:pt x="4544" y="42968"/>
                </a:lnTo>
                <a:lnTo>
                  <a:pt x="6836" y="41980"/>
                </a:lnTo>
                <a:lnTo>
                  <a:pt x="9317" y="40370"/>
                </a:lnTo>
                <a:lnTo>
                  <a:pt x="11923" y="38343"/>
                </a:lnTo>
                <a:lnTo>
                  <a:pt x="14613" y="36992"/>
                </a:lnTo>
                <a:lnTo>
                  <a:pt x="20142" y="35491"/>
                </a:lnTo>
                <a:lnTo>
                  <a:pt x="23902" y="34139"/>
                </a:lnTo>
                <a:lnTo>
                  <a:pt x="28314" y="32284"/>
                </a:lnTo>
                <a:lnTo>
                  <a:pt x="33161" y="30095"/>
                </a:lnTo>
                <a:lnTo>
                  <a:pt x="43625" y="25124"/>
                </a:lnTo>
                <a:lnTo>
                  <a:pt x="49083" y="22464"/>
                </a:lnTo>
                <a:lnTo>
                  <a:pt x="55579" y="20691"/>
                </a:lnTo>
                <a:lnTo>
                  <a:pt x="62767" y="19510"/>
                </a:lnTo>
                <a:lnTo>
                  <a:pt x="70416" y="18721"/>
                </a:lnTo>
                <a:lnTo>
                  <a:pt x="77421" y="17244"/>
                </a:lnTo>
                <a:lnTo>
                  <a:pt x="83996" y="15306"/>
                </a:lnTo>
                <a:lnTo>
                  <a:pt x="104891" y="8028"/>
                </a:lnTo>
                <a:lnTo>
                  <a:pt x="112787" y="5352"/>
                </a:lnTo>
                <a:lnTo>
                  <a:pt x="119955" y="3568"/>
                </a:lnTo>
                <a:lnTo>
                  <a:pt x="126640" y="2379"/>
                </a:lnTo>
                <a:lnTo>
                  <a:pt x="133001" y="1586"/>
                </a:lnTo>
                <a:lnTo>
                  <a:pt x="139147" y="1057"/>
                </a:lnTo>
                <a:lnTo>
                  <a:pt x="145149" y="705"/>
                </a:lnTo>
                <a:lnTo>
                  <a:pt x="156898" y="314"/>
                </a:lnTo>
                <a:lnTo>
                  <a:pt x="182502" y="62"/>
                </a:lnTo>
                <a:lnTo>
                  <a:pt x="26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83"/>
          <p:cNvSpPr/>
          <p:nvPr/>
        </p:nvSpPr>
        <p:spPr>
          <a:xfrm>
            <a:off x="3749144" y="4774882"/>
            <a:ext cx="308507" cy="60009"/>
          </a:xfrm>
          <a:custGeom>
            <a:avLst/>
            <a:gdLst/>
            <a:ahLst/>
            <a:cxnLst/>
            <a:rect l="0" t="0" r="0" b="0"/>
            <a:pathLst>
              <a:path w="308507" h="60009">
                <a:moveTo>
                  <a:pt x="8468" y="60008"/>
                </a:moveTo>
                <a:lnTo>
                  <a:pt x="1087" y="60008"/>
                </a:lnTo>
                <a:lnTo>
                  <a:pt x="690" y="59055"/>
                </a:lnTo>
                <a:lnTo>
                  <a:pt x="425" y="57468"/>
                </a:lnTo>
                <a:lnTo>
                  <a:pt x="0" y="52626"/>
                </a:lnTo>
                <a:lnTo>
                  <a:pt x="918" y="52229"/>
                </a:lnTo>
                <a:lnTo>
                  <a:pt x="8632" y="51505"/>
                </a:lnTo>
                <a:lnTo>
                  <a:pt x="12669" y="51466"/>
                </a:lnTo>
                <a:lnTo>
                  <a:pt x="16031" y="50503"/>
                </a:lnTo>
                <a:lnTo>
                  <a:pt x="20178" y="48909"/>
                </a:lnTo>
                <a:lnTo>
                  <a:pt x="24847" y="46893"/>
                </a:lnTo>
                <a:lnTo>
                  <a:pt x="29865" y="45550"/>
                </a:lnTo>
                <a:lnTo>
                  <a:pt x="35115" y="44654"/>
                </a:lnTo>
                <a:lnTo>
                  <a:pt x="40520" y="44057"/>
                </a:lnTo>
                <a:lnTo>
                  <a:pt x="46028" y="42706"/>
                </a:lnTo>
                <a:lnTo>
                  <a:pt x="51606" y="40853"/>
                </a:lnTo>
                <a:lnTo>
                  <a:pt x="57229" y="38666"/>
                </a:lnTo>
                <a:lnTo>
                  <a:pt x="62883" y="36255"/>
                </a:lnTo>
                <a:lnTo>
                  <a:pt x="74245" y="31036"/>
                </a:lnTo>
                <a:lnTo>
                  <a:pt x="97061" y="19924"/>
                </a:lnTo>
                <a:lnTo>
                  <a:pt x="108485" y="14253"/>
                </a:lnTo>
                <a:lnTo>
                  <a:pt x="115151" y="12360"/>
                </a:lnTo>
                <a:lnTo>
                  <a:pt x="122453" y="11097"/>
                </a:lnTo>
                <a:lnTo>
                  <a:pt x="130178" y="10256"/>
                </a:lnTo>
                <a:lnTo>
                  <a:pt x="137233" y="8742"/>
                </a:lnTo>
                <a:lnTo>
                  <a:pt x="143841" y="6781"/>
                </a:lnTo>
                <a:lnTo>
                  <a:pt x="150152" y="4520"/>
                </a:lnTo>
                <a:lnTo>
                  <a:pt x="157216" y="3014"/>
                </a:lnTo>
                <a:lnTo>
                  <a:pt x="164784" y="2009"/>
                </a:lnTo>
                <a:lnTo>
                  <a:pt x="172686" y="1340"/>
                </a:lnTo>
                <a:lnTo>
                  <a:pt x="179859" y="893"/>
                </a:lnTo>
                <a:lnTo>
                  <a:pt x="192909" y="397"/>
                </a:lnTo>
                <a:lnTo>
                  <a:pt x="210966" y="118"/>
                </a:lnTo>
                <a:lnTo>
                  <a:pt x="3085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84"/>
          <p:cNvSpPr/>
          <p:nvPr/>
        </p:nvSpPr>
        <p:spPr>
          <a:xfrm>
            <a:off x="4366259" y="4509135"/>
            <a:ext cx="68582" cy="385763"/>
          </a:xfrm>
          <a:custGeom>
            <a:avLst/>
            <a:gdLst/>
            <a:ahLst/>
            <a:cxnLst/>
            <a:rect l="0" t="0" r="0" b="0"/>
            <a:pathLst>
              <a:path w="68582" h="38576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4"/>
                </a:lnTo>
                <a:lnTo>
                  <a:pt x="4552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0"/>
                </a:lnTo>
                <a:lnTo>
                  <a:pt x="13670" y="23911"/>
                </a:lnTo>
                <a:lnTo>
                  <a:pt x="15601" y="33169"/>
                </a:lnTo>
                <a:lnTo>
                  <a:pt x="17068" y="38305"/>
                </a:lnTo>
                <a:lnTo>
                  <a:pt x="18999" y="43634"/>
                </a:lnTo>
                <a:lnTo>
                  <a:pt x="21239" y="49092"/>
                </a:lnTo>
                <a:lnTo>
                  <a:pt x="23684" y="56540"/>
                </a:lnTo>
                <a:lnTo>
                  <a:pt x="26267" y="65316"/>
                </a:lnTo>
                <a:lnTo>
                  <a:pt x="28942" y="74977"/>
                </a:lnTo>
                <a:lnTo>
                  <a:pt x="30725" y="84274"/>
                </a:lnTo>
                <a:lnTo>
                  <a:pt x="31914" y="93330"/>
                </a:lnTo>
                <a:lnTo>
                  <a:pt x="32706" y="102225"/>
                </a:lnTo>
                <a:lnTo>
                  <a:pt x="33234" y="111012"/>
                </a:lnTo>
                <a:lnTo>
                  <a:pt x="33821" y="128396"/>
                </a:lnTo>
                <a:lnTo>
                  <a:pt x="34249" y="187386"/>
                </a:lnTo>
                <a:lnTo>
                  <a:pt x="34290" y="284075"/>
                </a:lnTo>
                <a:lnTo>
                  <a:pt x="35243" y="291300"/>
                </a:lnTo>
                <a:lnTo>
                  <a:pt x="36830" y="298023"/>
                </a:lnTo>
                <a:lnTo>
                  <a:pt x="38841" y="304409"/>
                </a:lnTo>
                <a:lnTo>
                  <a:pt x="40182" y="310572"/>
                </a:lnTo>
                <a:lnTo>
                  <a:pt x="41671" y="322499"/>
                </a:lnTo>
                <a:lnTo>
                  <a:pt x="43021" y="327394"/>
                </a:lnTo>
                <a:lnTo>
                  <a:pt x="44874" y="331610"/>
                </a:lnTo>
                <a:lnTo>
                  <a:pt x="47061" y="335373"/>
                </a:lnTo>
                <a:lnTo>
                  <a:pt x="48519" y="338834"/>
                </a:lnTo>
                <a:lnTo>
                  <a:pt x="50140" y="345221"/>
                </a:lnTo>
                <a:lnTo>
                  <a:pt x="50859" y="353774"/>
                </a:lnTo>
                <a:lnTo>
                  <a:pt x="51180" y="362973"/>
                </a:lnTo>
                <a:lnTo>
                  <a:pt x="51322" y="370236"/>
                </a:lnTo>
                <a:lnTo>
                  <a:pt x="52312" y="372554"/>
                </a:lnTo>
                <a:lnTo>
                  <a:pt x="53925" y="374099"/>
                </a:lnTo>
                <a:lnTo>
                  <a:pt x="55953" y="375129"/>
                </a:lnTo>
                <a:lnTo>
                  <a:pt x="57305" y="376768"/>
                </a:lnTo>
                <a:lnTo>
                  <a:pt x="58205" y="378814"/>
                </a:lnTo>
                <a:lnTo>
                  <a:pt x="58807" y="381130"/>
                </a:lnTo>
                <a:lnTo>
                  <a:pt x="60160" y="382674"/>
                </a:lnTo>
                <a:lnTo>
                  <a:pt x="62014" y="383704"/>
                </a:lnTo>
                <a:lnTo>
                  <a:pt x="68581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85"/>
          <p:cNvSpPr/>
          <p:nvPr/>
        </p:nvSpPr>
        <p:spPr>
          <a:xfrm>
            <a:off x="4512152" y="4466276"/>
            <a:ext cx="239870" cy="488629"/>
          </a:xfrm>
          <a:custGeom>
            <a:avLst/>
            <a:gdLst/>
            <a:ahLst/>
            <a:cxnLst/>
            <a:rect l="0" t="0" r="0" b="0"/>
            <a:pathLst>
              <a:path w="239870" h="488629">
                <a:moveTo>
                  <a:pt x="214152" y="25714"/>
                </a:moveTo>
                <a:lnTo>
                  <a:pt x="214152" y="5240"/>
                </a:lnTo>
                <a:lnTo>
                  <a:pt x="213200" y="3492"/>
                </a:lnTo>
                <a:lnTo>
                  <a:pt x="211613" y="2327"/>
                </a:lnTo>
                <a:lnTo>
                  <a:pt x="207309" y="1032"/>
                </a:lnTo>
                <a:lnTo>
                  <a:pt x="202221" y="457"/>
                </a:lnTo>
                <a:lnTo>
                  <a:pt x="196784" y="200"/>
                </a:lnTo>
                <a:lnTo>
                  <a:pt x="190241" y="87"/>
                </a:lnTo>
                <a:lnTo>
                  <a:pt x="148277" y="0"/>
                </a:lnTo>
                <a:lnTo>
                  <a:pt x="142613" y="951"/>
                </a:lnTo>
                <a:lnTo>
                  <a:pt x="136932" y="2538"/>
                </a:lnTo>
                <a:lnTo>
                  <a:pt x="131240" y="4548"/>
                </a:lnTo>
                <a:lnTo>
                  <a:pt x="125540" y="6841"/>
                </a:lnTo>
                <a:lnTo>
                  <a:pt x="119835" y="9322"/>
                </a:lnTo>
                <a:lnTo>
                  <a:pt x="108416" y="14618"/>
                </a:lnTo>
                <a:lnTo>
                  <a:pt x="96991" y="20148"/>
                </a:lnTo>
                <a:lnTo>
                  <a:pt x="90325" y="22955"/>
                </a:lnTo>
                <a:lnTo>
                  <a:pt x="83023" y="25780"/>
                </a:lnTo>
                <a:lnTo>
                  <a:pt x="75298" y="28615"/>
                </a:lnTo>
                <a:lnTo>
                  <a:pt x="68243" y="31458"/>
                </a:lnTo>
                <a:lnTo>
                  <a:pt x="61634" y="34306"/>
                </a:lnTo>
                <a:lnTo>
                  <a:pt x="55324" y="37156"/>
                </a:lnTo>
                <a:lnTo>
                  <a:pt x="50164" y="40962"/>
                </a:lnTo>
                <a:lnTo>
                  <a:pt x="45772" y="45405"/>
                </a:lnTo>
                <a:lnTo>
                  <a:pt x="41892" y="50271"/>
                </a:lnTo>
                <a:lnTo>
                  <a:pt x="37399" y="56372"/>
                </a:lnTo>
                <a:lnTo>
                  <a:pt x="27328" y="70772"/>
                </a:lnTo>
                <a:lnTo>
                  <a:pt x="22928" y="77660"/>
                </a:lnTo>
                <a:lnTo>
                  <a:pt x="15499" y="90393"/>
                </a:lnTo>
                <a:lnTo>
                  <a:pt x="9022" y="104943"/>
                </a:lnTo>
                <a:lnTo>
                  <a:pt x="3921" y="119982"/>
                </a:lnTo>
                <a:lnTo>
                  <a:pt x="1654" y="133016"/>
                </a:lnTo>
                <a:lnTo>
                  <a:pt x="646" y="147698"/>
                </a:lnTo>
                <a:lnTo>
                  <a:pt x="79" y="166950"/>
                </a:lnTo>
                <a:lnTo>
                  <a:pt x="0" y="171306"/>
                </a:lnTo>
                <a:lnTo>
                  <a:pt x="2451" y="181226"/>
                </a:lnTo>
                <a:lnTo>
                  <a:pt x="6715" y="191033"/>
                </a:lnTo>
                <a:lnTo>
                  <a:pt x="11786" y="198566"/>
                </a:lnTo>
                <a:lnTo>
                  <a:pt x="14472" y="200956"/>
                </a:lnTo>
                <a:lnTo>
                  <a:pt x="17214" y="202550"/>
                </a:lnTo>
                <a:lnTo>
                  <a:pt x="19996" y="203612"/>
                </a:lnTo>
                <a:lnTo>
                  <a:pt x="23754" y="204320"/>
                </a:lnTo>
                <a:lnTo>
                  <a:pt x="28166" y="204792"/>
                </a:lnTo>
                <a:lnTo>
                  <a:pt x="33011" y="205107"/>
                </a:lnTo>
                <a:lnTo>
                  <a:pt x="38147" y="206269"/>
                </a:lnTo>
                <a:lnTo>
                  <a:pt x="43475" y="207996"/>
                </a:lnTo>
                <a:lnTo>
                  <a:pt x="48933" y="210100"/>
                </a:lnTo>
                <a:lnTo>
                  <a:pt x="54476" y="211503"/>
                </a:lnTo>
                <a:lnTo>
                  <a:pt x="60077" y="212439"/>
                </a:lnTo>
                <a:lnTo>
                  <a:pt x="65715" y="213062"/>
                </a:lnTo>
                <a:lnTo>
                  <a:pt x="71379" y="212525"/>
                </a:lnTo>
                <a:lnTo>
                  <a:pt x="77060" y="211215"/>
                </a:lnTo>
                <a:lnTo>
                  <a:pt x="82753" y="209388"/>
                </a:lnTo>
                <a:lnTo>
                  <a:pt x="89405" y="206266"/>
                </a:lnTo>
                <a:lnTo>
                  <a:pt x="96698" y="202279"/>
                </a:lnTo>
                <a:lnTo>
                  <a:pt x="104417" y="197717"/>
                </a:lnTo>
                <a:lnTo>
                  <a:pt x="111468" y="192770"/>
                </a:lnTo>
                <a:lnTo>
                  <a:pt x="118074" y="187567"/>
                </a:lnTo>
                <a:lnTo>
                  <a:pt x="124382" y="182194"/>
                </a:lnTo>
                <a:lnTo>
                  <a:pt x="130493" y="176706"/>
                </a:lnTo>
                <a:lnTo>
                  <a:pt x="142363" y="165529"/>
                </a:lnTo>
                <a:lnTo>
                  <a:pt x="149147" y="159881"/>
                </a:lnTo>
                <a:lnTo>
                  <a:pt x="156529" y="154211"/>
                </a:lnTo>
                <a:lnTo>
                  <a:pt x="164307" y="148526"/>
                </a:lnTo>
                <a:lnTo>
                  <a:pt x="171397" y="141879"/>
                </a:lnTo>
                <a:lnTo>
                  <a:pt x="178029" y="134590"/>
                </a:lnTo>
                <a:lnTo>
                  <a:pt x="184355" y="126873"/>
                </a:lnTo>
                <a:lnTo>
                  <a:pt x="190478" y="119823"/>
                </a:lnTo>
                <a:lnTo>
                  <a:pt x="196464" y="113218"/>
                </a:lnTo>
                <a:lnTo>
                  <a:pt x="208196" y="100799"/>
                </a:lnTo>
                <a:lnTo>
                  <a:pt x="219760" y="88930"/>
                </a:lnTo>
                <a:lnTo>
                  <a:pt x="223606" y="83098"/>
                </a:lnTo>
                <a:lnTo>
                  <a:pt x="227879" y="71538"/>
                </a:lnTo>
                <a:lnTo>
                  <a:pt x="232318" y="60050"/>
                </a:lnTo>
                <a:lnTo>
                  <a:pt x="236513" y="49547"/>
                </a:lnTo>
                <a:lnTo>
                  <a:pt x="238875" y="38279"/>
                </a:lnTo>
                <a:lnTo>
                  <a:pt x="239867" y="25762"/>
                </a:lnTo>
                <a:lnTo>
                  <a:pt x="239869" y="42200"/>
                </a:lnTo>
                <a:lnTo>
                  <a:pt x="237330" y="52409"/>
                </a:lnTo>
                <a:lnTo>
                  <a:pt x="235319" y="57798"/>
                </a:lnTo>
                <a:lnTo>
                  <a:pt x="233085" y="71406"/>
                </a:lnTo>
                <a:lnTo>
                  <a:pt x="232489" y="79035"/>
                </a:lnTo>
                <a:lnTo>
                  <a:pt x="232092" y="87931"/>
                </a:lnTo>
                <a:lnTo>
                  <a:pt x="231651" y="107976"/>
                </a:lnTo>
                <a:lnTo>
                  <a:pt x="231402" y="140681"/>
                </a:lnTo>
                <a:lnTo>
                  <a:pt x="230415" y="152841"/>
                </a:lnTo>
                <a:lnTo>
                  <a:pt x="228804" y="165710"/>
                </a:lnTo>
                <a:lnTo>
                  <a:pt x="226778" y="179052"/>
                </a:lnTo>
                <a:lnTo>
                  <a:pt x="225427" y="192709"/>
                </a:lnTo>
                <a:lnTo>
                  <a:pt x="224527" y="206576"/>
                </a:lnTo>
                <a:lnTo>
                  <a:pt x="223926" y="220584"/>
                </a:lnTo>
                <a:lnTo>
                  <a:pt x="223259" y="248848"/>
                </a:lnTo>
                <a:lnTo>
                  <a:pt x="222726" y="432097"/>
                </a:lnTo>
                <a:lnTo>
                  <a:pt x="225265" y="444771"/>
                </a:lnTo>
                <a:lnTo>
                  <a:pt x="228617" y="455801"/>
                </a:lnTo>
                <a:lnTo>
                  <a:pt x="230768" y="470644"/>
                </a:lnTo>
                <a:lnTo>
                  <a:pt x="231141" y="479807"/>
                </a:lnTo>
                <a:lnTo>
                  <a:pt x="231298" y="4886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Evaluate if a=2, b=5, and c=-10, d=1/2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762000" y="1295400"/>
          <a:ext cx="2286000" cy="1450777"/>
        </p:xfrm>
        <a:graphic>
          <a:graphicData uri="http://schemas.openxmlformats.org/presentationml/2006/ole">
            <p:oleObj spid="_x0000_s1026" name="Equation" r:id="rId4" imgW="6602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276</Words>
  <Application>Microsoft Office PowerPoint</Application>
  <PresentationFormat>On-screen Show (4:3)</PresentationFormat>
  <Paragraphs>61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Microsoft Equation 3.0</vt:lpstr>
      <vt:lpstr>Evaluating algebraic expressions</vt:lpstr>
      <vt:lpstr>Page 63 41-58</vt:lpstr>
      <vt:lpstr>Objectives</vt:lpstr>
      <vt:lpstr>What does it mean to evaluate?</vt:lpstr>
      <vt:lpstr>Steps for Evaluating Algebraic Expressions</vt:lpstr>
      <vt:lpstr>Order of Operations</vt:lpstr>
      <vt:lpstr>Evaluate if a=2, b=5, and c=-10, d=1/2</vt:lpstr>
      <vt:lpstr>Evaluate if a=2, b=5, and c=-10, d=1/2</vt:lpstr>
      <vt:lpstr>Evaluate if a=2, b=5, and c=-10, d=1/2</vt:lpstr>
      <vt:lpstr>Evaluate if a=2, b=5, and c=-10, d=1/2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algebraic expressions</dc:title>
  <dc:creator>Ameena</dc:creator>
  <cp:lastModifiedBy>Ameena</cp:lastModifiedBy>
  <cp:revision>10</cp:revision>
  <dcterms:created xsi:type="dcterms:W3CDTF">2009-11-09T20:54:04Z</dcterms:created>
  <dcterms:modified xsi:type="dcterms:W3CDTF">2009-11-09T22:21:49Z</dcterms:modified>
</cp:coreProperties>
</file>